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3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6" r:id="rId12"/>
    <p:sldId id="268" r:id="rId13"/>
    <p:sldId id="269" r:id="rId14"/>
    <p:sldId id="270" r:id="rId15"/>
    <p:sldId id="271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20" d="100"/>
          <a:sy n="120" d="100"/>
        </p:scale>
        <p:origin x="-1954" y="19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80546-7487-4E1F-B892-FA7A560D75CD}" type="datetimeFigureOut">
              <a:rPr lang="en-US" smtClean="0"/>
              <a:t>12/22/2018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556C4-F46D-4964-8E7C-89DD2C1568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54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556C4-F46D-4964-8E7C-89DD2C1568F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91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ED4-E820-4017-BB2B-82A3F0298F52}" type="datetimeFigureOut">
              <a:rPr lang="en-US" smtClean="0"/>
              <a:t>12/22/2018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0E9D-FE98-4920-B570-C21A13E2F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32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ED4-E820-4017-BB2B-82A3F0298F52}" type="datetimeFigureOut">
              <a:rPr lang="en-US" smtClean="0"/>
              <a:t>12/22/2018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0E9D-FE98-4920-B570-C21A13E2F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19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ED4-E820-4017-BB2B-82A3F0298F52}" type="datetimeFigureOut">
              <a:rPr lang="en-US" smtClean="0"/>
              <a:t>12/22/2018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0E9D-FE98-4920-B570-C21A13E2F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9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ED4-E820-4017-BB2B-82A3F0298F52}" type="datetimeFigureOut">
              <a:rPr lang="en-US" smtClean="0"/>
              <a:t>12/22/2018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0E9D-FE98-4920-B570-C21A13E2F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94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ED4-E820-4017-BB2B-82A3F0298F52}" type="datetimeFigureOut">
              <a:rPr lang="en-US" smtClean="0"/>
              <a:t>12/22/2018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0E9D-FE98-4920-B570-C21A13E2F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0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ED4-E820-4017-BB2B-82A3F0298F52}" type="datetimeFigureOut">
              <a:rPr lang="en-US" smtClean="0"/>
              <a:t>12/22/2018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0E9D-FE98-4920-B570-C21A13E2F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69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ED4-E820-4017-BB2B-82A3F0298F52}" type="datetimeFigureOut">
              <a:rPr lang="en-US" smtClean="0"/>
              <a:t>12/22/2018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0E9D-FE98-4920-B570-C21A13E2F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15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ED4-E820-4017-BB2B-82A3F0298F52}" type="datetimeFigureOut">
              <a:rPr lang="en-US" smtClean="0"/>
              <a:t>12/22/2018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0E9D-FE98-4920-B570-C21A13E2F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49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ED4-E820-4017-BB2B-82A3F0298F52}" type="datetimeFigureOut">
              <a:rPr lang="en-US" smtClean="0"/>
              <a:t>12/22/2018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0E9D-FE98-4920-B570-C21A13E2F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829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ED4-E820-4017-BB2B-82A3F0298F52}" type="datetimeFigureOut">
              <a:rPr lang="en-US" smtClean="0"/>
              <a:t>12/22/2018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0E9D-FE98-4920-B570-C21A13E2F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62ED4-E820-4017-BB2B-82A3F0298F52}" type="datetimeFigureOut">
              <a:rPr lang="en-US" smtClean="0"/>
              <a:t>12/22/2018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D0E9D-FE98-4920-B570-C21A13E2F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2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62ED4-E820-4017-BB2B-82A3F0298F52}" type="datetimeFigureOut">
              <a:rPr lang="en-US" smtClean="0"/>
              <a:t>12/22/2018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D0E9D-FE98-4920-B570-C21A13E2F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2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www.daisy.org/daisypedia/chattyinfty-%E2%80%93-accessible-tool-including-mathematics-in-daisy-and-epub" TargetMode="Externa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E-pub </a:t>
            </a:r>
            <a:r>
              <a:rPr lang="mn-MN" dirty="0" smtClean="0"/>
              <a:t>номыг үүсгэх анхан шатны ажил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mn-MN" dirty="0" smtClean="0"/>
              <a:t>Ворд програмд гарчиг үүсгэх, хүснэгттэй ажиллах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399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Хэлний тохиргоо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mn-MN" dirty="0" smtClean="0"/>
              <a:t>Хэлний тохиргоог заавал хийж өх хэрэгтэй. Үүний тулд </a:t>
            </a:r>
            <a:r>
              <a:rPr lang="en-US" b="1" dirty="0" smtClean="0"/>
              <a:t>Review</a:t>
            </a:r>
            <a:r>
              <a:rPr lang="en-US" dirty="0" smtClean="0"/>
              <a:t> </a:t>
            </a:r>
            <a:r>
              <a:rPr lang="mn-MN" dirty="0" smtClean="0"/>
              <a:t>цэснээс </a:t>
            </a:r>
            <a:r>
              <a:rPr lang="en-US" b="1" dirty="0" smtClean="0"/>
              <a:t>Language</a:t>
            </a:r>
            <a:r>
              <a:rPr lang="en-US" dirty="0" smtClean="0"/>
              <a:t> </a:t>
            </a:r>
            <a:r>
              <a:rPr lang="mn-MN" dirty="0" smtClean="0"/>
              <a:t>дотроос </a:t>
            </a:r>
            <a:r>
              <a:rPr lang="en-US" b="1" dirty="0" smtClean="0"/>
              <a:t>Set Proofing Language</a:t>
            </a:r>
            <a:r>
              <a:rPr lang="en-US" dirty="0" smtClean="0"/>
              <a:t> </a:t>
            </a:r>
            <a:r>
              <a:rPr lang="mn-MN" dirty="0" smtClean="0"/>
              <a:t>гэдгийг дарна. Энэ дундаас хэсэг мөр орсон хэлний сонголттой хэсгийг идэвхжүүлж байгаад хэлээ сонгоод ок дарна. Ингэхэд тус тусын хэлний хоолойн тохиргооныхоо өнгөөр уншина.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5" t="2017" r="67550" b="70650"/>
          <a:stretch/>
        </p:blipFill>
        <p:spPr bwMode="auto">
          <a:xfrm>
            <a:off x="3657600" y="173736"/>
            <a:ext cx="2441448" cy="187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0" t="25333" r="40400" b="34000"/>
          <a:stretch/>
        </p:blipFill>
        <p:spPr bwMode="auto">
          <a:xfrm>
            <a:off x="6248400" y="0"/>
            <a:ext cx="2487168" cy="278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945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Ворд програм дээр </a:t>
            </a:r>
            <a:r>
              <a:rPr lang="en-US" dirty="0" smtClean="0"/>
              <a:t>add inn Daisy </a:t>
            </a:r>
            <a:r>
              <a:rPr lang="mn-MN" dirty="0" smtClean="0"/>
              <a:t>үүсгэх арга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mn-MN" b="1" dirty="0" smtClean="0"/>
              <a:t>“</a:t>
            </a:r>
            <a:r>
              <a:rPr lang="en-US" b="1" dirty="0" smtClean="0"/>
              <a:t>Save </a:t>
            </a:r>
            <a:r>
              <a:rPr lang="en-US" b="1" dirty="0"/>
              <a:t>as DAISY For 32 bit Word 2003 2007 </a:t>
            </a:r>
            <a:r>
              <a:rPr lang="en-US" b="1" dirty="0" smtClean="0"/>
              <a:t>2010</a:t>
            </a:r>
            <a:r>
              <a:rPr lang="mn-MN" b="1" dirty="0" smtClean="0"/>
              <a:t>”</a:t>
            </a:r>
            <a:r>
              <a:rPr lang="mn-MN" dirty="0" smtClean="0"/>
              <a:t> програмыг эхлээд суулгасан байх хэрэгтэй. Дараа нь </a:t>
            </a:r>
            <a:r>
              <a:rPr lang="en-US" b="1" dirty="0" smtClean="0"/>
              <a:t>File</a:t>
            </a:r>
            <a:r>
              <a:rPr lang="en-US" dirty="0" smtClean="0"/>
              <a:t> </a:t>
            </a:r>
            <a:r>
              <a:rPr lang="mn-MN" dirty="0" smtClean="0"/>
              <a:t>цэсний </a:t>
            </a:r>
            <a:r>
              <a:rPr lang="en-US" dirty="0" smtClean="0"/>
              <a:t>options</a:t>
            </a:r>
            <a:r>
              <a:rPr lang="mn-MN" dirty="0" smtClean="0"/>
              <a:t> талбараас </a:t>
            </a:r>
            <a:r>
              <a:rPr lang="en-US" dirty="0" smtClean="0"/>
              <a:t>Add-ins</a:t>
            </a:r>
            <a:r>
              <a:rPr lang="mn-MN" dirty="0" smtClean="0"/>
              <a:t> мөрөнд очиж </a:t>
            </a:r>
            <a:r>
              <a:rPr lang="en-US" b="1" dirty="0" smtClean="0"/>
              <a:t>Daisy </a:t>
            </a:r>
            <a:r>
              <a:rPr lang="en-US" b="1" dirty="0" err="1" smtClean="0"/>
              <a:t>Addin</a:t>
            </a:r>
            <a:r>
              <a:rPr lang="en-US" b="1" dirty="0" smtClean="0"/>
              <a:t> </a:t>
            </a:r>
            <a:r>
              <a:rPr lang="mn-MN" dirty="0" smtClean="0"/>
              <a:t>–ыг идэвхжүүлж </a:t>
            </a:r>
            <a:r>
              <a:rPr lang="en-US" b="1" dirty="0" smtClean="0"/>
              <a:t>GO</a:t>
            </a:r>
            <a:r>
              <a:rPr lang="mn-MN" dirty="0" smtClean="0"/>
              <a:t> дарж </a:t>
            </a:r>
            <a:r>
              <a:rPr lang="en-US" b="1" dirty="0" smtClean="0"/>
              <a:t>COM add-ins </a:t>
            </a:r>
            <a:r>
              <a:rPr lang="mn-MN" dirty="0" smtClean="0"/>
              <a:t>талбараас </a:t>
            </a:r>
            <a:r>
              <a:rPr lang="en-US" b="1" dirty="0" smtClean="0"/>
              <a:t>Daisy add-ins</a:t>
            </a:r>
            <a:r>
              <a:rPr lang="mn-MN" dirty="0" smtClean="0"/>
              <a:t>-ийн өмнөхыг чагталж </a:t>
            </a:r>
            <a:r>
              <a:rPr lang="mn-MN" b="1" dirty="0" smtClean="0"/>
              <a:t>ОК </a:t>
            </a:r>
            <a:r>
              <a:rPr lang="mn-MN" dirty="0" smtClean="0"/>
              <a:t>дарна. Үүний дараа вордын файлаа хаагаад нээхэд орж ирсэн байх ёстой. </a:t>
            </a:r>
          </a:p>
          <a:p>
            <a:r>
              <a:rPr lang="mn-MN" dirty="0" smtClean="0"/>
              <a:t>Ингэхэд </a:t>
            </a:r>
            <a:r>
              <a:rPr lang="en-US" b="1" dirty="0" smtClean="0"/>
              <a:t>Accessibility</a:t>
            </a:r>
            <a:r>
              <a:rPr lang="en-US" dirty="0" smtClean="0"/>
              <a:t> </a:t>
            </a:r>
            <a:r>
              <a:rPr lang="mn-MN" dirty="0" smtClean="0"/>
              <a:t>хэрэгслийн мөр нэмэгдэж орсон байх болно.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9" t="31615" r="28634" b="38969"/>
          <a:stretch/>
        </p:blipFill>
        <p:spPr bwMode="auto">
          <a:xfrm>
            <a:off x="3581400" y="3886200"/>
            <a:ext cx="5213022" cy="201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0" t="22666" r="45575" b="15466"/>
          <a:stretch/>
        </p:blipFill>
        <p:spPr bwMode="auto">
          <a:xfrm>
            <a:off x="3581400" y="301752"/>
            <a:ext cx="3352800" cy="376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343400" y="609600"/>
            <a:ext cx="5334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410200" y="533400"/>
            <a:ext cx="777711" cy="3276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772400" y="4267200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3163" b="83780"/>
          <a:stretch/>
        </p:blipFill>
        <p:spPr bwMode="auto">
          <a:xfrm>
            <a:off x="1419520" y="5745637"/>
            <a:ext cx="5514680" cy="111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180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Автоматаар хуудас дугаарлах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 smtClean="0"/>
              <a:t>Daisy and </a:t>
            </a:r>
            <a:r>
              <a:rPr lang="en-US" b="1" dirty="0" err="1" smtClean="0"/>
              <a:t>epub</a:t>
            </a:r>
            <a:r>
              <a:rPr lang="en-US" b="1" dirty="0" smtClean="0"/>
              <a:t> </a:t>
            </a:r>
            <a:r>
              <a:rPr lang="mn-MN" dirty="0" smtClean="0"/>
              <a:t>номыг хийж байхад бид 3 төрлийн номыг давхар хийж болно. </a:t>
            </a:r>
          </a:p>
          <a:p>
            <a:r>
              <a:rPr lang="en-US" dirty="0" smtClean="0"/>
              <a:t>(1)</a:t>
            </a:r>
            <a:r>
              <a:rPr lang="en-US" b="1" dirty="0" smtClean="0"/>
              <a:t>Validate</a:t>
            </a:r>
            <a:r>
              <a:rPr lang="en-US" dirty="0" smtClean="0"/>
              <a:t> </a:t>
            </a:r>
            <a:r>
              <a:rPr lang="mn-MN" dirty="0" smtClean="0"/>
              <a:t>команд бол тухайн ном и-паб форматад зөв хөрвүүлэгдсэн эсэхийг шалгана. </a:t>
            </a:r>
          </a:p>
          <a:p>
            <a:r>
              <a:rPr lang="en-US" dirty="0" smtClean="0"/>
              <a:t>(2)</a:t>
            </a:r>
            <a:r>
              <a:rPr lang="mn-MN" dirty="0" smtClean="0"/>
              <a:t>Хэрэв буруу бол нэг төвшний мэдээлэл нэг толгойтой байж болдоггүй учир алдаа гарна. Алдааг зассаны дараа амжилттай болсоныг илтгэнэ.</a:t>
            </a:r>
          </a:p>
          <a:p>
            <a:r>
              <a:rPr lang="en-US" dirty="0" smtClean="0"/>
              <a:t>(</a:t>
            </a:r>
            <a:r>
              <a:rPr lang="en-US" dirty="0"/>
              <a:t>3</a:t>
            </a:r>
            <a:r>
              <a:rPr lang="en-US" dirty="0" smtClean="0"/>
              <a:t>)</a:t>
            </a:r>
            <a:r>
              <a:rPr lang="en-US" b="1" dirty="0" smtClean="0"/>
              <a:t>Accessibility </a:t>
            </a:r>
            <a:r>
              <a:rPr lang="mn-MN" dirty="0" smtClean="0"/>
              <a:t>мөрнөөс </a:t>
            </a:r>
            <a:r>
              <a:rPr lang="en-US" b="1" dirty="0" smtClean="0"/>
              <a:t>settings</a:t>
            </a:r>
            <a:r>
              <a:rPr lang="en-US" dirty="0" smtClean="0"/>
              <a:t> </a:t>
            </a:r>
            <a:r>
              <a:rPr lang="mn-MN" dirty="0" smtClean="0"/>
              <a:t>цонх руу </a:t>
            </a:r>
            <a:r>
              <a:rPr lang="mn-MN" b="1" dirty="0" smtClean="0"/>
              <a:t>орж </a:t>
            </a:r>
            <a:r>
              <a:rPr lang="en-US" b="1" dirty="0" smtClean="0"/>
              <a:t>DAISY translator settings </a:t>
            </a:r>
            <a:r>
              <a:rPr lang="mn-MN" dirty="0" smtClean="0"/>
              <a:t>цонх нээгдэж түүнээс </a:t>
            </a:r>
            <a:r>
              <a:rPr lang="en-US" b="1" dirty="0" smtClean="0"/>
              <a:t>automatic </a:t>
            </a:r>
            <a:r>
              <a:rPr lang="mn-MN" dirty="0" smtClean="0"/>
              <a:t>сонголтын өмнөхыг идэвхжүүлэхэд </a:t>
            </a:r>
            <a:r>
              <a:rPr lang="en-US" dirty="0" smtClean="0"/>
              <a:t>(</a:t>
            </a:r>
            <a:r>
              <a:rPr lang="en-US" b="1" dirty="0" smtClean="0"/>
              <a:t>OK</a:t>
            </a:r>
            <a:r>
              <a:rPr lang="mn-MN" dirty="0" smtClean="0"/>
              <a:t> дарна</a:t>
            </a:r>
            <a:r>
              <a:rPr lang="en-US" dirty="0" smtClean="0"/>
              <a:t>)</a:t>
            </a:r>
            <a:r>
              <a:rPr lang="mn-MN" dirty="0" smtClean="0"/>
              <a:t> хуудас автоматаар дугаарлагдана. 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5" t="39734" r="38375" b="37733"/>
          <a:stretch/>
        </p:blipFill>
        <p:spPr bwMode="auto">
          <a:xfrm>
            <a:off x="6145930" y="323528"/>
            <a:ext cx="2834640" cy="154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7" t="31753" r="39536" b="35120"/>
          <a:stretch/>
        </p:blipFill>
        <p:spPr bwMode="auto">
          <a:xfrm>
            <a:off x="3724656" y="3657600"/>
            <a:ext cx="2545237" cy="227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810000" y="296095"/>
            <a:ext cx="1920240" cy="3269447"/>
            <a:chOff x="3810000" y="296095"/>
            <a:chExt cx="1920240" cy="326944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350" t="39866" r="41900" b="37867"/>
            <a:stretch/>
          </p:blipFill>
          <p:spPr bwMode="auto">
            <a:xfrm>
              <a:off x="3810000" y="2038494"/>
              <a:ext cx="1920240" cy="15270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75" t="4718" r="70775" b="74666"/>
            <a:stretch/>
          </p:blipFill>
          <p:spPr bwMode="auto">
            <a:xfrm>
              <a:off x="3810000" y="296095"/>
              <a:ext cx="1600200" cy="17423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8630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455" y="167579"/>
            <a:ext cx="3008313" cy="368300"/>
          </a:xfrm>
        </p:spPr>
        <p:txBody>
          <a:bodyPr>
            <a:normAutofit fontScale="90000"/>
          </a:bodyPr>
          <a:lstStyle/>
          <a:p>
            <a:r>
              <a:rPr lang="mn-MN" dirty="0" smtClean="0"/>
              <a:t>Дэйзи ном хадгалах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6887" y="533400"/>
            <a:ext cx="3008313" cy="5791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Accessibility </a:t>
            </a:r>
            <a:r>
              <a:rPr lang="mn-MN" dirty="0" smtClean="0"/>
              <a:t>мөрний </a:t>
            </a:r>
            <a:r>
              <a:rPr lang="en-US" b="1" dirty="0" err="1" smtClean="0"/>
              <a:t>SaveAsDAISY</a:t>
            </a:r>
            <a:r>
              <a:rPr lang="en-US" b="1" dirty="0" smtClean="0"/>
              <a:t> </a:t>
            </a:r>
            <a:r>
              <a:rPr lang="mn-MN" dirty="0" smtClean="0"/>
              <a:t>дарж </a:t>
            </a:r>
            <a:r>
              <a:rPr lang="en-US" b="1" dirty="0" smtClean="0"/>
              <a:t>Full Daisy (from single </a:t>
            </a:r>
            <a:r>
              <a:rPr lang="en-US" b="1" dirty="0" err="1" smtClean="0"/>
              <a:t>docx</a:t>
            </a:r>
            <a:r>
              <a:rPr lang="en-US" b="1" dirty="0" smtClean="0"/>
              <a:t>) </a:t>
            </a:r>
            <a:r>
              <a:rPr lang="mn-MN" dirty="0" smtClean="0"/>
              <a:t>сонголтруу </a:t>
            </a:r>
            <a:r>
              <a:rPr lang="mn-MN" b="1" dirty="0" smtClean="0"/>
              <a:t>орж </a:t>
            </a:r>
            <a:r>
              <a:rPr lang="en-US" b="1" dirty="0" smtClean="0"/>
              <a:t>Narrator-</a:t>
            </a:r>
            <a:r>
              <a:rPr lang="en-US" b="1" dirty="0" err="1" smtClean="0"/>
              <a:t>booktoDaisy</a:t>
            </a:r>
            <a:r>
              <a:rPr lang="en-US" b="1" dirty="0" smtClean="0"/>
              <a:t> </a:t>
            </a:r>
            <a:r>
              <a:rPr lang="mn-MN" dirty="0" smtClean="0"/>
              <a:t>дарахад </a:t>
            </a:r>
            <a:r>
              <a:rPr lang="en-US" dirty="0" smtClean="0"/>
              <a:t>(</a:t>
            </a:r>
            <a:r>
              <a:rPr lang="mn-MN" dirty="0" smtClean="0"/>
              <a:t>2</a:t>
            </a:r>
            <a:r>
              <a:rPr lang="en-US" dirty="0" smtClean="0"/>
              <a:t>)</a:t>
            </a:r>
            <a:r>
              <a:rPr lang="mn-MN" dirty="0" smtClean="0"/>
              <a:t> дахь цонх нээгдэнэ. </a:t>
            </a:r>
          </a:p>
          <a:p>
            <a:r>
              <a:rPr lang="mn-MN" dirty="0" smtClean="0"/>
              <a:t>Үүнд номын мэдээллээ бүрэн оруулна. </a:t>
            </a:r>
            <a:r>
              <a:rPr lang="en-US" b="1" dirty="0" smtClean="0"/>
              <a:t>Output Directory </a:t>
            </a:r>
            <a:r>
              <a:rPr lang="mn-MN" dirty="0" smtClean="0"/>
              <a:t>буюу </a:t>
            </a:r>
            <a:r>
              <a:rPr lang="en-US" b="1" dirty="0" smtClean="0"/>
              <a:t>Browse </a:t>
            </a:r>
            <a:r>
              <a:rPr lang="mn-MN" dirty="0" smtClean="0"/>
              <a:t>цонхийг дарж файлаа хаана хадгалахыг заана. </a:t>
            </a:r>
          </a:p>
          <a:p>
            <a:r>
              <a:rPr lang="en-US" dirty="0" smtClean="0"/>
              <a:t>Title: </a:t>
            </a:r>
            <a:r>
              <a:rPr lang="mn-MN" dirty="0" smtClean="0"/>
              <a:t>номын нэр</a:t>
            </a:r>
          </a:p>
          <a:p>
            <a:r>
              <a:rPr lang="en-US" dirty="0" smtClean="0"/>
              <a:t>Creator: </a:t>
            </a:r>
            <a:r>
              <a:rPr lang="mn-MN" dirty="0" smtClean="0"/>
              <a:t>зохиогч </a:t>
            </a:r>
          </a:p>
          <a:p>
            <a:r>
              <a:rPr lang="en-US" dirty="0" smtClean="0"/>
              <a:t>Publisher: </a:t>
            </a:r>
            <a:r>
              <a:rPr lang="mn-MN" dirty="0" smtClean="0"/>
              <a:t>хэвлэлийн газар</a:t>
            </a:r>
          </a:p>
          <a:p>
            <a:r>
              <a:rPr lang="en-US" dirty="0" err="1" smtClean="0"/>
              <a:t>Uid</a:t>
            </a:r>
            <a:r>
              <a:rPr lang="en-US" dirty="0" smtClean="0"/>
              <a:t>:</a:t>
            </a:r>
            <a:r>
              <a:rPr lang="mn-MN" dirty="0" smtClean="0"/>
              <a:t> номын айс би энь</a:t>
            </a:r>
          </a:p>
          <a:p>
            <a:r>
              <a:rPr lang="mn-MN" dirty="0" smtClean="0"/>
              <a:t>Мөн </a:t>
            </a:r>
            <a:r>
              <a:rPr lang="en-US" b="1" dirty="0" smtClean="0"/>
              <a:t>advanced </a:t>
            </a:r>
            <a:r>
              <a:rPr lang="mn-MN" dirty="0" smtClean="0"/>
              <a:t>рүү дарахад </a:t>
            </a:r>
            <a:r>
              <a:rPr lang="en-US" dirty="0" smtClean="0"/>
              <a:t>(3)</a:t>
            </a:r>
            <a:r>
              <a:rPr lang="mn-MN" dirty="0" smtClean="0"/>
              <a:t> дахь цонх үүснэ. Үүнээс номыг хуудас хуудсаар уншуулах уу? Эсхүл бүлэг бүлгээр уншуулхуу гэдгийг 2 чагтаар тодорхойлно. </a:t>
            </a:r>
          </a:p>
          <a:p>
            <a:r>
              <a:rPr lang="mn-MN" dirty="0" smtClean="0"/>
              <a:t>.үүний дараа </a:t>
            </a:r>
            <a:r>
              <a:rPr lang="en-US" b="1" dirty="0" smtClean="0"/>
              <a:t>translate</a:t>
            </a:r>
            <a:r>
              <a:rPr lang="en-US" dirty="0" smtClean="0"/>
              <a:t> </a:t>
            </a:r>
            <a:r>
              <a:rPr lang="mn-MN" dirty="0" smtClean="0"/>
              <a:t>товчийг дарж номоо хөрвүүлнэ. Дараа нь хөрвүүлэгдэж </a:t>
            </a:r>
            <a:r>
              <a:rPr lang="mn-MN" b="1" dirty="0" smtClean="0"/>
              <a:t>дууссан </a:t>
            </a:r>
            <a:r>
              <a:rPr lang="en-US" b="1" dirty="0" smtClean="0"/>
              <a:t>pipeline Job completed </a:t>
            </a:r>
            <a:r>
              <a:rPr lang="mn-MN" dirty="0" smtClean="0"/>
              <a:t>гарч </a:t>
            </a:r>
            <a:r>
              <a:rPr lang="mn-MN" b="1" dirty="0" smtClean="0"/>
              <a:t>ОК</a:t>
            </a:r>
            <a:r>
              <a:rPr lang="mn-MN" dirty="0" smtClean="0"/>
              <a:t> дарахад файл хадгалагдсан газар руу шууд очно. Энд 2 сонголт үүсгэгдэнэ. Энэ нь гар утас, и паб, киндле болон бусад төхөөрөмжинд уншуулах боломжтой.</a:t>
            </a:r>
          </a:p>
          <a:p>
            <a:r>
              <a:rPr lang="mn-MN" dirty="0" smtClean="0"/>
              <a:t>Өргөтгөл: </a:t>
            </a:r>
          </a:p>
          <a:p>
            <a:r>
              <a:rPr lang="en-US" b="1" dirty="0" err="1" smtClean="0"/>
              <a:t>Ncc</a:t>
            </a:r>
            <a:r>
              <a:rPr lang="en-US" dirty="0" smtClean="0"/>
              <a:t>- </a:t>
            </a:r>
            <a:r>
              <a:rPr lang="mn-MN" dirty="0" smtClean="0"/>
              <a:t>бол дэйзи 2</a:t>
            </a:r>
          </a:p>
          <a:p>
            <a:r>
              <a:rPr lang="en-US" b="1" dirty="0" err="1" smtClean="0"/>
              <a:t>Opf</a:t>
            </a:r>
            <a:r>
              <a:rPr lang="en-US" dirty="0" smtClean="0"/>
              <a:t> – </a:t>
            </a:r>
            <a:r>
              <a:rPr lang="mn-MN" dirty="0" smtClean="0"/>
              <a:t>бол дэйзи 3 гэж ойлгож болно</a:t>
            </a:r>
            <a:r>
              <a:rPr lang="mn-MN" dirty="0" smtClean="0"/>
              <a:t>.</a:t>
            </a:r>
          </a:p>
          <a:p>
            <a:r>
              <a:rPr lang="en-US" dirty="0" smtClean="0"/>
              <a:t>(</a:t>
            </a:r>
            <a:r>
              <a:rPr lang="mn-MN" dirty="0" smtClean="0"/>
              <a:t>4</a:t>
            </a:r>
            <a:r>
              <a:rPr lang="en-US" dirty="0" smtClean="0"/>
              <a:t>)</a:t>
            </a:r>
            <a:r>
              <a:rPr lang="en-US" b="1" dirty="0" smtClean="0"/>
              <a:t>Pipeline-2</a:t>
            </a:r>
            <a:r>
              <a:rPr lang="en-US" dirty="0" smtClean="0"/>
              <a:t>-</a:t>
            </a:r>
            <a:r>
              <a:rPr lang="mn-MN" dirty="0" smtClean="0"/>
              <a:t>аар </a:t>
            </a:r>
            <a:r>
              <a:rPr lang="en-US" b="1" dirty="0" smtClean="0"/>
              <a:t>daisy202</a:t>
            </a:r>
            <a:r>
              <a:rPr lang="en-US" dirty="0" smtClean="0"/>
              <a:t> </a:t>
            </a:r>
            <a:r>
              <a:rPr lang="mn-MN" dirty="0" smtClean="0"/>
              <a:t>хавтаснаас сонгож уншуулна.</a:t>
            </a:r>
            <a:endParaRPr lang="mn-MN" dirty="0" smtClean="0"/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505200" y="76200"/>
            <a:ext cx="5888872" cy="5779008"/>
            <a:chOff x="3505200" y="76200"/>
            <a:chExt cx="5888872" cy="5779008"/>
          </a:xfrm>
        </p:grpSpPr>
        <p:grpSp>
          <p:nvGrpSpPr>
            <p:cNvPr id="9" name="Group 8"/>
            <p:cNvGrpSpPr/>
            <p:nvPr/>
          </p:nvGrpSpPr>
          <p:grpSpPr>
            <a:xfrm>
              <a:off x="3505200" y="76200"/>
              <a:ext cx="5888872" cy="5779008"/>
              <a:chOff x="3505200" y="76200"/>
              <a:chExt cx="5888872" cy="5779008"/>
            </a:xfrm>
          </p:grpSpPr>
          <p:pic>
            <p:nvPicPr>
              <p:cNvPr id="3079" name="Picture 7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50" t="17067" r="79175" b="72000"/>
              <a:stretch/>
            </p:blipFill>
            <p:spPr bwMode="auto">
              <a:xfrm>
                <a:off x="3671316" y="5105400"/>
                <a:ext cx="777240" cy="74980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3505200" y="76200"/>
                <a:ext cx="5888872" cy="4803482"/>
                <a:chOff x="3505200" y="76200"/>
                <a:chExt cx="5888872" cy="4803482"/>
              </a:xfrm>
            </p:grpSpPr>
            <p:pic>
              <p:nvPicPr>
                <p:cNvPr id="307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4639" b="60275"/>
                <a:stretch/>
              </p:blipFill>
              <p:spPr bwMode="auto">
                <a:xfrm>
                  <a:off x="3505200" y="76200"/>
                  <a:ext cx="2667000" cy="234988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5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075" t="28666" r="37400" b="39734"/>
                <a:stretch/>
              </p:blipFill>
              <p:spPr bwMode="auto">
                <a:xfrm>
                  <a:off x="6248400" y="167579"/>
                  <a:ext cx="2990088" cy="2167128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6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925" t="30533" r="36875" b="22933"/>
                <a:stretch/>
              </p:blipFill>
              <p:spPr bwMode="auto">
                <a:xfrm>
                  <a:off x="3657600" y="2426087"/>
                  <a:ext cx="2362200" cy="245359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7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933" t="31066" r="31959" b="44055"/>
                <a:stretch/>
              </p:blipFill>
              <p:spPr bwMode="auto">
                <a:xfrm>
                  <a:off x="6248400" y="2514600"/>
                  <a:ext cx="3145672" cy="121920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78" name="Picture 6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550" t="34044" r="31925" b="46735"/>
                <a:stretch/>
              </p:blipFill>
              <p:spPr bwMode="auto">
                <a:xfrm>
                  <a:off x="6019678" y="3749041"/>
                  <a:ext cx="3295009" cy="97536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" name="Freeform 4"/>
                <p:cNvSpPr/>
                <p:nvPr/>
              </p:nvSpPr>
              <p:spPr>
                <a:xfrm>
                  <a:off x="5181600" y="1343891"/>
                  <a:ext cx="135081" cy="228600"/>
                </a:xfrm>
                <a:custGeom>
                  <a:avLst/>
                  <a:gdLst>
                    <a:gd name="connsiteX0" fmla="*/ 0 w 540327"/>
                    <a:gd name="connsiteY0" fmla="*/ 152400 h 457200"/>
                    <a:gd name="connsiteX1" fmla="*/ 69273 w 540327"/>
                    <a:gd name="connsiteY1" fmla="*/ 138545 h 457200"/>
                    <a:gd name="connsiteX2" fmla="*/ 166255 w 540327"/>
                    <a:gd name="connsiteY2" fmla="*/ 124691 h 457200"/>
                    <a:gd name="connsiteX3" fmla="*/ 207818 w 540327"/>
                    <a:gd name="connsiteY3" fmla="*/ 96982 h 457200"/>
                    <a:gd name="connsiteX4" fmla="*/ 360218 w 540327"/>
                    <a:gd name="connsiteY4" fmla="*/ 41564 h 457200"/>
                    <a:gd name="connsiteX5" fmla="*/ 540327 w 540327"/>
                    <a:gd name="connsiteY5" fmla="*/ 0 h 457200"/>
                    <a:gd name="connsiteX6" fmla="*/ 443345 w 540327"/>
                    <a:gd name="connsiteY6" fmla="*/ 83127 h 457200"/>
                    <a:gd name="connsiteX7" fmla="*/ 387927 w 540327"/>
                    <a:gd name="connsiteY7" fmla="*/ 124691 h 457200"/>
                    <a:gd name="connsiteX8" fmla="*/ 346364 w 540327"/>
                    <a:gd name="connsiteY8" fmla="*/ 152400 h 457200"/>
                    <a:gd name="connsiteX9" fmla="*/ 249382 w 540327"/>
                    <a:gd name="connsiteY9" fmla="*/ 263236 h 457200"/>
                    <a:gd name="connsiteX10" fmla="*/ 207818 w 540327"/>
                    <a:gd name="connsiteY10" fmla="*/ 290945 h 457200"/>
                    <a:gd name="connsiteX11" fmla="*/ 193964 w 540327"/>
                    <a:gd name="connsiteY11" fmla="*/ 360218 h 457200"/>
                    <a:gd name="connsiteX12" fmla="*/ 152400 w 540327"/>
                    <a:gd name="connsiteY12" fmla="*/ 387927 h 457200"/>
                    <a:gd name="connsiteX13" fmla="*/ 110836 w 540327"/>
                    <a:gd name="connsiteY13" fmla="*/ 4572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0327" h="457200">
                      <a:moveTo>
                        <a:pt x="0" y="152400"/>
                      </a:moveTo>
                      <a:cubicBezTo>
                        <a:pt x="23091" y="147782"/>
                        <a:pt x="46045" y="142416"/>
                        <a:pt x="69273" y="138545"/>
                      </a:cubicBezTo>
                      <a:cubicBezTo>
                        <a:pt x="101484" y="133176"/>
                        <a:pt x="134977" y="134074"/>
                        <a:pt x="166255" y="124691"/>
                      </a:cubicBezTo>
                      <a:cubicBezTo>
                        <a:pt x="182204" y="119906"/>
                        <a:pt x="192513" y="103541"/>
                        <a:pt x="207818" y="96982"/>
                      </a:cubicBezTo>
                      <a:cubicBezTo>
                        <a:pt x="257502" y="75689"/>
                        <a:pt x="308673" y="57842"/>
                        <a:pt x="360218" y="41564"/>
                      </a:cubicBezTo>
                      <a:cubicBezTo>
                        <a:pt x="417955" y="23331"/>
                        <a:pt x="480671" y="11931"/>
                        <a:pt x="540327" y="0"/>
                      </a:cubicBezTo>
                      <a:cubicBezTo>
                        <a:pt x="451333" y="59330"/>
                        <a:pt x="550851" y="-10941"/>
                        <a:pt x="443345" y="83127"/>
                      </a:cubicBezTo>
                      <a:cubicBezTo>
                        <a:pt x="425967" y="98332"/>
                        <a:pt x="406717" y="111270"/>
                        <a:pt x="387927" y="124691"/>
                      </a:cubicBezTo>
                      <a:cubicBezTo>
                        <a:pt x="374378" y="134369"/>
                        <a:pt x="359006" y="141564"/>
                        <a:pt x="346364" y="152400"/>
                      </a:cubicBezTo>
                      <a:cubicBezTo>
                        <a:pt x="195251" y="281925"/>
                        <a:pt x="376769" y="135849"/>
                        <a:pt x="249382" y="263236"/>
                      </a:cubicBezTo>
                      <a:cubicBezTo>
                        <a:pt x="237608" y="275010"/>
                        <a:pt x="221673" y="281709"/>
                        <a:pt x="207818" y="290945"/>
                      </a:cubicBezTo>
                      <a:cubicBezTo>
                        <a:pt x="203200" y="314036"/>
                        <a:pt x="205647" y="339772"/>
                        <a:pt x="193964" y="360218"/>
                      </a:cubicBezTo>
                      <a:cubicBezTo>
                        <a:pt x="185703" y="374675"/>
                        <a:pt x="164174" y="376153"/>
                        <a:pt x="152400" y="387927"/>
                      </a:cubicBezTo>
                      <a:cubicBezTo>
                        <a:pt x="135683" y="404644"/>
                        <a:pt x="121768" y="435336"/>
                        <a:pt x="110836" y="457200"/>
                      </a:cubicBezTo>
                    </a:path>
                  </a:pathLst>
                </a:cu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8215745" y="1025237"/>
                  <a:ext cx="166255" cy="233770"/>
                </a:xfrm>
                <a:custGeom>
                  <a:avLst/>
                  <a:gdLst>
                    <a:gd name="connsiteX0" fmla="*/ 27710 w 374534"/>
                    <a:gd name="connsiteY0" fmla="*/ 263237 h 526629"/>
                    <a:gd name="connsiteX1" fmla="*/ 83128 w 374534"/>
                    <a:gd name="connsiteY1" fmla="*/ 13855 h 526629"/>
                    <a:gd name="connsiteX2" fmla="*/ 138546 w 374534"/>
                    <a:gd name="connsiteY2" fmla="*/ 0 h 526629"/>
                    <a:gd name="connsiteX3" fmla="*/ 263237 w 374534"/>
                    <a:gd name="connsiteY3" fmla="*/ 13855 h 526629"/>
                    <a:gd name="connsiteX4" fmla="*/ 290946 w 374534"/>
                    <a:gd name="connsiteY4" fmla="*/ 96982 h 526629"/>
                    <a:gd name="connsiteX5" fmla="*/ 277091 w 374534"/>
                    <a:gd name="connsiteY5" fmla="*/ 249382 h 526629"/>
                    <a:gd name="connsiteX6" fmla="*/ 235528 w 374534"/>
                    <a:gd name="connsiteY6" fmla="*/ 290946 h 526629"/>
                    <a:gd name="connsiteX7" fmla="*/ 110837 w 374534"/>
                    <a:gd name="connsiteY7" fmla="*/ 360219 h 526629"/>
                    <a:gd name="connsiteX8" fmla="*/ 41564 w 374534"/>
                    <a:gd name="connsiteY8" fmla="*/ 429491 h 526629"/>
                    <a:gd name="connsiteX9" fmla="*/ 0 w 374534"/>
                    <a:gd name="connsiteY9" fmla="*/ 512619 h 526629"/>
                    <a:gd name="connsiteX10" fmla="*/ 55419 w 374534"/>
                    <a:gd name="connsiteY10" fmla="*/ 526473 h 526629"/>
                    <a:gd name="connsiteX11" fmla="*/ 207819 w 374534"/>
                    <a:gd name="connsiteY11" fmla="*/ 484909 h 526629"/>
                    <a:gd name="connsiteX12" fmla="*/ 318655 w 374534"/>
                    <a:gd name="connsiteY12" fmla="*/ 498764 h 526629"/>
                    <a:gd name="connsiteX13" fmla="*/ 360219 w 374534"/>
                    <a:gd name="connsiteY13" fmla="*/ 512619 h 526629"/>
                    <a:gd name="connsiteX14" fmla="*/ 374073 w 374534"/>
                    <a:gd name="connsiteY14" fmla="*/ 429491 h 52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74534" h="526629">
                      <a:moveTo>
                        <a:pt x="27710" y="263237"/>
                      </a:moveTo>
                      <a:cubicBezTo>
                        <a:pt x="35590" y="137160"/>
                        <a:pt x="-18460" y="57393"/>
                        <a:pt x="83128" y="13855"/>
                      </a:cubicBezTo>
                      <a:cubicBezTo>
                        <a:pt x="100630" y="6354"/>
                        <a:pt x="120073" y="4618"/>
                        <a:pt x="138546" y="0"/>
                      </a:cubicBezTo>
                      <a:cubicBezTo>
                        <a:pt x="180110" y="4618"/>
                        <a:pt x="227956" y="-8597"/>
                        <a:pt x="263237" y="13855"/>
                      </a:cubicBezTo>
                      <a:cubicBezTo>
                        <a:pt x="287879" y="29536"/>
                        <a:pt x="290946" y="96982"/>
                        <a:pt x="290946" y="96982"/>
                      </a:cubicBezTo>
                      <a:cubicBezTo>
                        <a:pt x="286328" y="147782"/>
                        <a:pt x="291104" y="200335"/>
                        <a:pt x="277091" y="249382"/>
                      </a:cubicBezTo>
                      <a:cubicBezTo>
                        <a:pt x="271708" y="268221"/>
                        <a:pt x="250994" y="278917"/>
                        <a:pt x="235528" y="290946"/>
                      </a:cubicBezTo>
                      <a:cubicBezTo>
                        <a:pt x="164071" y="346523"/>
                        <a:pt x="173547" y="339315"/>
                        <a:pt x="110837" y="360219"/>
                      </a:cubicBezTo>
                      <a:cubicBezTo>
                        <a:pt x="36944" y="471057"/>
                        <a:pt x="133930" y="337125"/>
                        <a:pt x="41564" y="429491"/>
                      </a:cubicBezTo>
                      <a:cubicBezTo>
                        <a:pt x="14707" y="456348"/>
                        <a:pt x="11268" y="478815"/>
                        <a:pt x="0" y="512619"/>
                      </a:cubicBezTo>
                      <a:cubicBezTo>
                        <a:pt x="18473" y="517237"/>
                        <a:pt x="36443" y="528054"/>
                        <a:pt x="55419" y="526473"/>
                      </a:cubicBezTo>
                      <a:cubicBezTo>
                        <a:pt x="97090" y="523000"/>
                        <a:pt x="162084" y="500154"/>
                        <a:pt x="207819" y="484909"/>
                      </a:cubicBezTo>
                      <a:cubicBezTo>
                        <a:pt x="244764" y="489527"/>
                        <a:pt x="282023" y="492103"/>
                        <a:pt x="318655" y="498764"/>
                      </a:cubicBezTo>
                      <a:cubicBezTo>
                        <a:pt x="333024" y="501377"/>
                        <a:pt x="347157" y="519150"/>
                        <a:pt x="360219" y="512619"/>
                      </a:cubicBezTo>
                      <a:cubicBezTo>
                        <a:pt x="378454" y="503501"/>
                        <a:pt x="374073" y="442408"/>
                        <a:pt x="374073" y="429491"/>
                      </a:cubicBezTo>
                    </a:path>
                  </a:pathLst>
                </a:cu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Freeform 6"/>
                <p:cNvSpPr/>
                <p:nvPr/>
              </p:nvSpPr>
              <p:spPr>
                <a:xfrm>
                  <a:off x="5250873" y="3214255"/>
                  <a:ext cx="177405" cy="346363"/>
                </a:xfrm>
                <a:custGeom>
                  <a:avLst/>
                  <a:gdLst>
                    <a:gd name="connsiteX0" fmla="*/ 55418 w 290945"/>
                    <a:gd name="connsiteY0" fmla="*/ 235527 h 568036"/>
                    <a:gd name="connsiteX1" fmla="*/ 41563 w 290945"/>
                    <a:gd name="connsiteY1" fmla="*/ 166254 h 568036"/>
                    <a:gd name="connsiteX2" fmla="*/ 41563 w 290945"/>
                    <a:gd name="connsiteY2" fmla="*/ 55418 h 568036"/>
                    <a:gd name="connsiteX3" fmla="*/ 124691 w 290945"/>
                    <a:gd name="connsiteY3" fmla="*/ 0 h 568036"/>
                    <a:gd name="connsiteX4" fmla="*/ 235527 w 290945"/>
                    <a:gd name="connsiteY4" fmla="*/ 13854 h 568036"/>
                    <a:gd name="connsiteX5" fmla="*/ 263236 w 290945"/>
                    <a:gd name="connsiteY5" fmla="*/ 69272 h 568036"/>
                    <a:gd name="connsiteX6" fmla="*/ 249382 w 290945"/>
                    <a:gd name="connsiteY6" fmla="*/ 263236 h 568036"/>
                    <a:gd name="connsiteX7" fmla="*/ 207818 w 290945"/>
                    <a:gd name="connsiteY7" fmla="*/ 318654 h 568036"/>
                    <a:gd name="connsiteX8" fmla="*/ 180109 w 290945"/>
                    <a:gd name="connsiteY8" fmla="*/ 360218 h 568036"/>
                    <a:gd name="connsiteX9" fmla="*/ 263236 w 290945"/>
                    <a:gd name="connsiteY9" fmla="*/ 374072 h 568036"/>
                    <a:gd name="connsiteX10" fmla="*/ 290945 w 290945"/>
                    <a:gd name="connsiteY10" fmla="*/ 457200 h 568036"/>
                    <a:gd name="connsiteX11" fmla="*/ 263236 w 290945"/>
                    <a:gd name="connsiteY11" fmla="*/ 512618 h 568036"/>
                    <a:gd name="connsiteX12" fmla="*/ 166254 w 290945"/>
                    <a:gd name="connsiteY12" fmla="*/ 568036 h 568036"/>
                    <a:gd name="connsiteX13" fmla="*/ 27709 w 290945"/>
                    <a:gd name="connsiteY13" fmla="*/ 484909 h 568036"/>
                    <a:gd name="connsiteX14" fmla="*/ 0 w 290945"/>
                    <a:gd name="connsiteY14" fmla="*/ 443345 h 568036"/>
                    <a:gd name="connsiteX15" fmla="*/ 27709 w 290945"/>
                    <a:gd name="connsiteY15" fmla="*/ 415636 h 568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0945" h="568036">
                      <a:moveTo>
                        <a:pt x="55418" y="235527"/>
                      </a:moveTo>
                      <a:cubicBezTo>
                        <a:pt x="50800" y="212436"/>
                        <a:pt x="47274" y="189099"/>
                        <a:pt x="41563" y="166254"/>
                      </a:cubicBezTo>
                      <a:cubicBezTo>
                        <a:pt x="31578" y="126314"/>
                        <a:pt x="6600" y="100370"/>
                        <a:pt x="41563" y="55418"/>
                      </a:cubicBezTo>
                      <a:cubicBezTo>
                        <a:pt x="62009" y="29131"/>
                        <a:pt x="124691" y="0"/>
                        <a:pt x="124691" y="0"/>
                      </a:cubicBezTo>
                      <a:cubicBezTo>
                        <a:pt x="161636" y="4618"/>
                        <a:pt x="202225" y="-2797"/>
                        <a:pt x="235527" y="13854"/>
                      </a:cubicBezTo>
                      <a:cubicBezTo>
                        <a:pt x="254000" y="23090"/>
                        <a:pt x="262090" y="48651"/>
                        <a:pt x="263236" y="69272"/>
                      </a:cubicBezTo>
                      <a:cubicBezTo>
                        <a:pt x="266832" y="133992"/>
                        <a:pt x="263443" y="199960"/>
                        <a:pt x="249382" y="263236"/>
                      </a:cubicBezTo>
                      <a:cubicBezTo>
                        <a:pt x="244373" y="285777"/>
                        <a:pt x="221239" y="299864"/>
                        <a:pt x="207818" y="318654"/>
                      </a:cubicBezTo>
                      <a:cubicBezTo>
                        <a:pt x="198140" y="332204"/>
                        <a:pt x="189345" y="346363"/>
                        <a:pt x="180109" y="360218"/>
                      </a:cubicBezTo>
                      <a:cubicBezTo>
                        <a:pt x="207818" y="364836"/>
                        <a:pt x="242095" y="355574"/>
                        <a:pt x="263236" y="374072"/>
                      </a:cubicBezTo>
                      <a:cubicBezTo>
                        <a:pt x="285217" y="393306"/>
                        <a:pt x="290945" y="457200"/>
                        <a:pt x="290945" y="457200"/>
                      </a:cubicBezTo>
                      <a:cubicBezTo>
                        <a:pt x="281709" y="475673"/>
                        <a:pt x="276677" y="496937"/>
                        <a:pt x="263236" y="512618"/>
                      </a:cubicBezTo>
                      <a:cubicBezTo>
                        <a:pt x="229686" y="551759"/>
                        <a:pt x="208504" y="553952"/>
                        <a:pt x="166254" y="568036"/>
                      </a:cubicBezTo>
                      <a:cubicBezTo>
                        <a:pt x="88793" y="552543"/>
                        <a:pt x="80583" y="564222"/>
                        <a:pt x="27709" y="484909"/>
                      </a:cubicBezTo>
                      <a:cubicBezTo>
                        <a:pt x="18473" y="471054"/>
                        <a:pt x="0" y="459996"/>
                        <a:pt x="0" y="443345"/>
                      </a:cubicBezTo>
                      <a:lnTo>
                        <a:pt x="27709" y="415636"/>
                      </a:lnTo>
                    </a:path>
                  </a:pathLst>
                </a:cu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" name="Freeform 9"/>
            <p:cNvSpPr/>
            <p:nvPr/>
          </p:nvSpPr>
          <p:spPr>
            <a:xfrm>
              <a:off x="4457605" y="5292436"/>
              <a:ext cx="159872" cy="207819"/>
            </a:xfrm>
            <a:custGeom>
              <a:avLst/>
              <a:gdLst>
                <a:gd name="connsiteX0" fmla="*/ 322214 w 490273"/>
                <a:gd name="connsiteY0" fmla="*/ 0 h 637309"/>
                <a:gd name="connsiteX1" fmla="*/ 252941 w 490273"/>
                <a:gd name="connsiteY1" fmla="*/ 69273 h 637309"/>
                <a:gd name="connsiteX2" fmla="*/ 211378 w 490273"/>
                <a:gd name="connsiteY2" fmla="*/ 96982 h 637309"/>
                <a:gd name="connsiteX3" fmla="*/ 183669 w 490273"/>
                <a:gd name="connsiteY3" fmla="*/ 138546 h 637309"/>
                <a:gd name="connsiteX4" fmla="*/ 100541 w 490273"/>
                <a:gd name="connsiteY4" fmla="*/ 221673 h 637309"/>
                <a:gd name="connsiteX5" fmla="*/ 45123 w 490273"/>
                <a:gd name="connsiteY5" fmla="*/ 290946 h 637309"/>
                <a:gd name="connsiteX6" fmla="*/ 3560 w 490273"/>
                <a:gd name="connsiteY6" fmla="*/ 318655 h 637309"/>
                <a:gd name="connsiteX7" fmla="*/ 391487 w 490273"/>
                <a:gd name="connsiteY7" fmla="*/ 304800 h 637309"/>
                <a:gd name="connsiteX8" fmla="*/ 460760 w 490273"/>
                <a:gd name="connsiteY8" fmla="*/ 249382 h 637309"/>
                <a:gd name="connsiteX9" fmla="*/ 488469 w 490273"/>
                <a:gd name="connsiteY9" fmla="*/ 193964 h 637309"/>
                <a:gd name="connsiteX10" fmla="*/ 446905 w 490273"/>
                <a:gd name="connsiteY10" fmla="*/ 290946 h 637309"/>
                <a:gd name="connsiteX11" fmla="*/ 433051 w 490273"/>
                <a:gd name="connsiteY11" fmla="*/ 360219 h 637309"/>
                <a:gd name="connsiteX12" fmla="*/ 377632 w 490273"/>
                <a:gd name="connsiteY12" fmla="*/ 484909 h 637309"/>
                <a:gd name="connsiteX13" fmla="*/ 336069 w 490273"/>
                <a:gd name="connsiteY13" fmla="*/ 609600 h 637309"/>
                <a:gd name="connsiteX14" fmla="*/ 336069 w 490273"/>
                <a:gd name="connsiteY14" fmla="*/ 637309 h 637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0273" h="637309">
                  <a:moveTo>
                    <a:pt x="322214" y="0"/>
                  </a:moveTo>
                  <a:cubicBezTo>
                    <a:pt x="299123" y="23091"/>
                    <a:pt x="277517" y="47769"/>
                    <a:pt x="252941" y="69273"/>
                  </a:cubicBezTo>
                  <a:cubicBezTo>
                    <a:pt x="240410" y="80238"/>
                    <a:pt x="223152" y="85208"/>
                    <a:pt x="211378" y="96982"/>
                  </a:cubicBezTo>
                  <a:cubicBezTo>
                    <a:pt x="199604" y="108756"/>
                    <a:pt x="194731" y="126101"/>
                    <a:pt x="183669" y="138546"/>
                  </a:cubicBezTo>
                  <a:cubicBezTo>
                    <a:pt x="157635" y="167834"/>
                    <a:pt x="125021" y="191073"/>
                    <a:pt x="100541" y="221673"/>
                  </a:cubicBezTo>
                  <a:cubicBezTo>
                    <a:pt x="82068" y="244764"/>
                    <a:pt x="66033" y="270036"/>
                    <a:pt x="45123" y="290946"/>
                  </a:cubicBezTo>
                  <a:cubicBezTo>
                    <a:pt x="33349" y="302720"/>
                    <a:pt x="-13078" y="317990"/>
                    <a:pt x="3560" y="318655"/>
                  </a:cubicBezTo>
                  <a:lnTo>
                    <a:pt x="391487" y="304800"/>
                  </a:lnTo>
                  <a:cubicBezTo>
                    <a:pt x="469365" y="285331"/>
                    <a:pt x="434524" y="310600"/>
                    <a:pt x="460760" y="249382"/>
                  </a:cubicBezTo>
                  <a:cubicBezTo>
                    <a:pt x="468896" y="230399"/>
                    <a:pt x="497705" y="175491"/>
                    <a:pt x="488469" y="193964"/>
                  </a:cubicBezTo>
                  <a:cubicBezTo>
                    <a:pt x="468645" y="233612"/>
                    <a:pt x="457097" y="250177"/>
                    <a:pt x="446905" y="290946"/>
                  </a:cubicBezTo>
                  <a:cubicBezTo>
                    <a:pt x="441194" y="313791"/>
                    <a:pt x="440971" y="338043"/>
                    <a:pt x="433051" y="360219"/>
                  </a:cubicBezTo>
                  <a:cubicBezTo>
                    <a:pt x="417753" y="403053"/>
                    <a:pt x="395549" y="443103"/>
                    <a:pt x="377632" y="484909"/>
                  </a:cubicBezTo>
                  <a:cubicBezTo>
                    <a:pt x="358599" y="529319"/>
                    <a:pt x="343898" y="562627"/>
                    <a:pt x="336069" y="609600"/>
                  </a:cubicBezTo>
                  <a:cubicBezTo>
                    <a:pt x="334551" y="618711"/>
                    <a:pt x="336069" y="628073"/>
                    <a:pt x="336069" y="637309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5878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Dolphin Easy reader</a:t>
            </a:r>
            <a:r>
              <a:rPr lang="mn-MN" dirty="0" smtClean="0"/>
              <a:t>-т уншуулах алхам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mn-MN" dirty="0" smtClean="0"/>
              <a:t>Иизи рийдэр нээж, </a:t>
            </a:r>
            <a:r>
              <a:rPr lang="en-US" b="1" dirty="0" smtClean="0"/>
              <a:t>open</a:t>
            </a:r>
            <a:r>
              <a:rPr lang="en-US" dirty="0" smtClean="0"/>
              <a:t> </a:t>
            </a:r>
            <a:r>
              <a:rPr lang="mn-MN" dirty="0" smtClean="0"/>
              <a:t>команд сонгож түүнээс </a:t>
            </a:r>
            <a:r>
              <a:rPr lang="en-US" b="1" dirty="0" smtClean="0"/>
              <a:t>import from computer</a:t>
            </a:r>
            <a:r>
              <a:rPr lang="mn-MN" dirty="0" smtClean="0"/>
              <a:t>-ээс файлаа сонгоод тоглуулна.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0" t="-1" b="49279"/>
          <a:stretch/>
        </p:blipFill>
        <p:spPr bwMode="auto">
          <a:xfrm>
            <a:off x="3581400" y="152400"/>
            <a:ext cx="2906598" cy="347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00" b="50000"/>
          <a:stretch/>
        </p:blipFill>
        <p:spPr bwMode="auto">
          <a:xfrm>
            <a:off x="3581400" y="1295400"/>
            <a:ext cx="4419600" cy="2595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776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Хуудас дугаарлах : Дэйзи форматаар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Accessibility </a:t>
            </a:r>
            <a:r>
              <a:rPr lang="mn-MN" dirty="0" smtClean="0"/>
              <a:t>хэрэгслийн мөрнөөс </a:t>
            </a:r>
            <a:r>
              <a:rPr lang="en-US" dirty="0" smtClean="0"/>
              <a:t>import</a:t>
            </a:r>
            <a:r>
              <a:rPr lang="mn-MN" dirty="0" smtClean="0"/>
              <a:t> цонхыг дарна. </a:t>
            </a:r>
            <a:endParaRPr lang="en-US" dirty="0" smtClean="0"/>
          </a:p>
          <a:p>
            <a:r>
              <a:rPr lang="en-US" dirty="0" smtClean="0"/>
              <a:t>Home </a:t>
            </a:r>
            <a:r>
              <a:rPr lang="mn-MN" dirty="0" smtClean="0"/>
              <a:t>цэсний </a:t>
            </a:r>
            <a:r>
              <a:rPr lang="en-US" dirty="0" smtClean="0"/>
              <a:t>Change style </a:t>
            </a:r>
            <a:r>
              <a:rPr lang="mn-MN" dirty="0" smtClean="0"/>
              <a:t> -аас </a:t>
            </a:r>
            <a:r>
              <a:rPr lang="en-US" dirty="0" smtClean="0"/>
              <a:t>Page number </a:t>
            </a:r>
            <a:r>
              <a:rPr lang="mn-MN" dirty="0" smtClean="0"/>
              <a:t>–ийг сонгоно. </a:t>
            </a:r>
            <a:r>
              <a:rPr lang="mn-MN" smtClean="0"/>
              <a:t>Хуудасаа идэвхжүүлсэний дараа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292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795"/>
            <a:ext cx="3008313" cy="6731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Tobi </a:t>
            </a:r>
            <a:r>
              <a:rPr lang="mn-MN" dirty="0" smtClean="0"/>
              <a:t>–оор ном хөрвүүлэх алхам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876331"/>
            <a:ext cx="3008313" cy="5600669"/>
          </a:xfrm>
        </p:spPr>
        <p:txBody>
          <a:bodyPr>
            <a:normAutofit/>
          </a:bodyPr>
          <a:lstStyle/>
          <a:p>
            <a:r>
              <a:rPr lang="mn-MN" dirty="0" smtClean="0"/>
              <a:t>Дэйзи 3 стандарын ном, эсхүл </a:t>
            </a:r>
            <a:r>
              <a:rPr lang="en-US" b="1" dirty="0" smtClean="0"/>
              <a:t>xml</a:t>
            </a:r>
            <a:r>
              <a:rPr lang="en-US" dirty="0" smtClean="0"/>
              <a:t>, </a:t>
            </a:r>
            <a:r>
              <a:rPr lang="en-US" b="1" dirty="0" err="1" smtClean="0"/>
              <a:t>epub</a:t>
            </a:r>
            <a:r>
              <a:rPr lang="mn-MN" dirty="0" smtClean="0"/>
              <a:t> өргөтгөлтэй номыг оруулж болно.</a:t>
            </a:r>
            <a:endParaRPr lang="en-US" dirty="0" smtClean="0"/>
          </a:p>
          <a:p>
            <a:r>
              <a:rPr lang="mn-MN" dirty="0" smtClean="0"/>
              <a:t> </a:t>
            </a:r>
            <a:r>
              <a:rPr lang="en-US" dirty="0" smtClean="0"/>
              <a:t>(2). </a:t>
            </a:r>
            <a:r>
              <a:rPr lang="mn-MN" dirty="0" smtClean="0"/>
              <a:t>Эндээс </a:t>
            </a:r>
            <a:r>
              <a:rPr lang="en-US" b="1" dirty="0" smtClean="0"/>
              <a:t>xml</a:t>
            </a:r>
            <a:r>
              <a:rPr lang="en-US" dirty="0" smtClean="0"/>
              <a:t> </a:t>
            </a:r>
            <a:r>
              <a:rPr lang="mn-MN" dirty="0" smtClean="0"/>
              <a:t>өргөтгөлтэй файлыг сонгоход </a:t>
            </a:r>
            <a:endParaRPr lang="en-US" dirty="0" smtClean="0"/>
          </a:p>
          <a:p>
            <a:r>
              <a:rPr lang="en-US" dirty="0" smtClean="0"/>
              <a:t>(3). </a:t>
            </a:r>
            <a:r>
              <a:rPr lang="en-US" b="1" dirty="0" smtClean="0"/>
              <a:t>Tobi: Project audio form</a:t>
            </a:r>
            <a:r>
              <a:rPr lang="en-US" dirty="0" smtClean="0"/>
              <a:t>… </a:t>
            </a:r>
            <a:r>
              <a:rPr lang="mn-MN" dirty="0" smtClean="0"/>
              <a:t>цонх нээгдэнэ. </a:t>
            </a:r>
            <a:endParaRPr lang="en-US" dirty="0" smtClean="0"/>
          </a:p>
          <a:p>
            <a:r>
              <a:rPr lang="en-US" dirty="0" smtClean="0"/>
              <a:t>(4). </a:t>
            </a:r>
            <a:r>
              <a:rPr lang="mn-MN" dirty="0" smtClean="0"/>
              <a:t>Шууд </a:t>
            </a:r>
            <a:r>
              <a:rPr lang="mn-MN" b="1" dirty="0" smtClean="0"/>
              <a:t>ок</a:t>
            </a:r>
            <a:r>
              <a:rPr lang="mn-MN" dirty="0" smtClean="0"/>
              <a:t> дарахад ажлын талбар нээгдэнэ. Зүүн гарт тухайн номын гарчгууд байна. Курсороор 2 дарахад дараагийн хуудас руу орно. </a:t>
            </a:r>
            <a:r>
              <a:rPr lang="en-US" dirty="0" smtClean="0"/>
              <a:t>(5)</a:t>
            </a:r>
            <a:r>
              <a:rPr lang="mn-MN" dirty="0" smtClean="0"/>
              <a:t>Эсхүл амраар чигийг заасан сум дээр дарахад тухайн гарчганд очно. </a:t>
            </a:r>
            <a:endParaRPr lang="en-US" dirty="0" smtClean="0"/>
          </a:p>
          <a:p>
            <a:r>
              <a:rPr lang="en-US" dirty="0" smtClean="0"/>
              <a:t>(6)</a:t>
            </a:r>
            <a:r>
              <a:rPr lang="mn-MN" dirty="0" smtClean="0"/>
              <a:t>Мөн зүүн дээд буланд гарчгийн дарааллууд харагдах болно. </a:t>
            </a:r>
            <a:endParaRPr lang="en-US" dirty="0" smtClean="0"/>
          </a:p>
          <a:p>
            <a:endParaRPr lang="mn-MN" dirty="0" smtClean="0"/>
          </a:p>
          <a:p>
            <a:r>
              <a:rPr lang="en-US" b="1" dirty="0" smtClean="0"/>
              <a:t>View</a:t>
            </a:r>
            <a:r>
              <a:rPr lang="en-US" dirty="0" smtClean="0"/>
              <a:t> </a:t>
            </a:r>
            <a:r>
              <a:rPr lang="mn-MN" b="1" dirty="0" smtClean="0"/>
              <a:t>цэсний </a:t>
            </a:r>
            <a:r>
              <a:rPr lang="en-US" b="1" dirty="0" smtClean="0"/>
              <a:t>single text phrase </a:t>
            </a:r>
            <a:r>
              <a:rPr lang="mn-MN" dirty="0" smtClean="0"/>
              <a:t>буюу </a:t>
            </a:r>
            <a:r>
              <a:rPr lang="en-US" b="1" dirty="0" err="1" smtClean="0"/>
              <a:t>ctrl+T</a:t>
            </a:r>
            <a:r>
              <a:rPr lang="en-US" dirty="0" smtClean="0"/>
              <a:t> </a:t>
            </a:r>
            <a:r>
              <a:rPr lang="mn-MN" dirty="0" smtClean="0"/>
              <a:t>дарахад зөвхөн унших текст харагдана. </a:t>
            </a:r>
          </a:p>
          <a:p>
            <a:r>
              <a:rPr lang="mn-MN" dirty="0" smtClean="0"/>
              <a:t>Бичлэгийн эхэнд дунд буй хоосон зайг арилгах:  хоосон зайнаас хуулад </a:t>
            </a:r>
          </a:p>
          <a:p>
            <a:r>
              <a:rPr lang="en-US" b="1" dirty="0" smtClean="0"/>
              <a:t>Clean up </a:t>
            </a:r>
            <a:r>
              <a:rPr lang="mn-MN" dirty="0" smtClean="0"/>
              <a:t>хийх : </a:t>
            </a:r>
            <a:r>
              <a:rPr lang="en-US" b="1" dirty="0" err="1" smtClean="0"/>
              <a:t>ctrl+alt+d</a:t>
            </a:r>
            <a:r>
              <a:rPr lang="en-US" b="1" dirty="0" smtClean="0"/>
              <a:t> </a:t>
            </a:r>
            <a:r>
              <a:rPr lang="mn-MN" dirty="0" smtClean="0"/>
              <a:t>дарна. </a:t>
            </a:r>
            <a:r>
              <a:rPr lang="en-US" dirty="0" smtClean="0"/>
              <a:t>= </a:t>
            </a:r>
            <a:r>
              <a:rPr lang="en-US" b="1" dirty="0" smtClean="0"/>
              <a:t>OK</a:t>
            </a:r>
            <a:r>
              <a:rPr lang="en-US" dirty="0" smtClean="0"/>
              <a:t> </a:t>
            </a:r>
            <a:r>
              <a:rPr lang="mn-MN" dirty="0" smtClean="0"/>
              <a:t>дарна. </a:t>
            </a:r>
          </a:p>
          <a:p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429000" y="152400"/>
            <a:ext cx="7854696" cy="5375620"/>
            <a:chOff x="3429000" y="152400"/>
            <a:chExt cx="7854696" cy="537562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2" r="80052" b="81031"/>
            <a:stretch/>
          </p:blipFill>
          <p:spPr bwMode="auto">
            <a:xfrm>
              <a:off x="3657600" y="381000"/>
              <a:ext cx="2432115" cy="11217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19733" r="63800" b="51600"/>
            <a:stretch/>
          </p:blipFill>
          <p:spPr bwMode="auto">
            <a:xfrm>
              <a:off x="6254496" y="152400"/>
              <a:ext cx="2889504" cy="19659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5" t="30889" r="52325" b="44400"/>
            <a:stretch/>
          </p:blipFill>
          <p:spPr bwMode="auto">
            <a:xfrm>
              <a:off x="3657600" y="1527175"/>
              <a:ext cx="2523744" cy="16946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700" b="59333"/>
            <a:stretch/>
          </p:blipFill>
          <p:spPr bwMode="auto">
            <a:xfrm>
              <a:off x="6781800" y="1340948"/>
              <a:ext cx="4501896" cy="2493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31" t="78076" r="52938" b="9965"/>
            <a:stretch/>
          </p:blipFill>
          <p:spPr bwMode="auto">
            <a:xfrm>
              <a:off x="3429000" y="3733800"/>
              <a:ext cx="5863472" cy="8201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5" r="69175" b="80447"/>
            <a:stretch/>
          </p:blipFill>
          <p:spPr bwMode="auto">
            <a:xfrm>
              <a:off x="3581400" y="4724400"/>
              <a:ext cx="3758153" cy="8036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Freeform 4"/>
          <p:cNvSpPr/>
          <p:nvPr/>
        </p:nvSpPr>
        <p:spPr>
          <a:xfrm>
            <a:off x="5825765" y="1225485"/>
            <a:ext cx="152887" cy="179109"/>
          </a:xfrm>
          <a:custGeom>
            <a:avLst/>
            <a:gdLst>
              <a:gd name="connsiteX0" fmla="*/ 0 w 152887"/>
              <a:gd name="connsiteY0" fmla="*/ 28280 h 179109"/>
              <a:gd name="connsiteX1" fmla="*/ 75414 w 152887"/>
              <a:gd name="connsiteY1" fmla="*/ 18853 h 179109"/>
              <a:gd name="connsiteX2" fmla="*/ 131975 w 152887"/>
              <a:gd name="connsiteY2" fmla="*/ 0 h 179109"/>
              <a:gd name="connsiteX3" fmla="*/ 141402 w 152887"/>
              <a:gd name="connsiteY3" fmla="*/ 113121 h 179109"/>
              <a:gd name="connsiteX4" fmla="*/ 131975 w 152887"/>
              <a:gd name="connsiteY4" fmla="*/ 141402 h 179109"/>
              <a:gd name="connsiteX5" fmla="*/ 122548 w 152887"/>
              <a:gd name="connsiteY5" fmla="*/ 179109 h 179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887" h="179109">
                <a:moveTo>
                  <a:pt x="0" y="28280"/>
                </a:moveTo>
                <a:cubicBezTo>
                  <a:pt x="25138" y="25138"/>
                  <a:pt x="50643" y="24161"/>
                  <a:pt x="75414" y="18853"/>
                </a:cubicBezTo>
                <a:cubicBezTo>
                  <a:pt x="94846" y="14689"/>
                  <a:pt x="131975" y="0"/>
                  <a:pt x="131975" y="0"/>
                </a:cubicBezTo>
                <a:cubicBezTo>
                  <a:pt x="160093" y="56235"/>
                  <a:pt x="156295" y="31209"/>
                  <a:pt x="141402" y="113121"/>
                </a:cubicBezTo>
                <a:cubicBezTo>
                  <a:pt x="139624" y="122898"/>
                  <a:pt x="134705" y="131847"/>
                  <a:pt x="131975" y="141402"/>
                </a:cubicBezTo>
                <a:cubicBezTo>
                  <a:pt x="128416" y="153859"/>
                  <a:pt x="122548" y="179109"/>
                  <a:pt x="122548" y="179109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408555" y="377072"/>
            <a:ext cx="311998" cy="348792"/>
          </a:xfrm>
          <a:custGeom>
            <a:avLst/>
            <a:gdLst>
              <a:gd name="connsiteX0" fmla="*/ 57474 w 311998"/>
              <a:gd name="connsiteY0" fmla="*/ 188536 h 348792"/>
              <a:gd name="connsiteX1" fmla="*/ 10340 w 311998"/>
              <a:gd name="connsiteY1" fmla="*/ 169683 h 348792"/>
              <a:gd name="connsiteX2" fmla="*/ 913 w 311998"/>
              <a:gd name="connsiteY2" fmla="*/ 141402 h 348792"/>
              <a:gd name="connsiteX3" fmla="*/ 10340 w 311998"/>
              <a:gd name="connsiteY3" fmla="*/ 37707 h 348792"/>
              <a:gd name="connsiteX4" fmla="*/ 66901 w 311998"/>
              <a:gd name="connsiteY4" fmla="*/ 0 h 348792"/>
              <a:gd name="connsiteX5" fmla="*/ 114035 w 311998"/>
              <a:gd name="connsiteY5" fmla="*/ 9427 h 348792"/>
              <a:gd name="connsiteX6" fmla="*/ 142315 w 311998"/>
              <a:gd name="connsiteY6" fmla="*/ 18854 h 348792"/>
              <a:gd name="connsiteX7" fmla="*/ 180022 w 311998"/>
              <a:gd name="connsiteY7" fmla="*/ 75415 h 348792"/>
              <a:gd name="connsiteX8" fmla="*/ 189449 w 311998"/>
              <a:gd name="connsiteY8" fmla="*/ 113122 h 348792"/>
              <a:gd name="connsiteX9" fmla="*/ 208303 w 311998"/>
              <a:gd name="connsiteY9" fmla="*/ 141402 h 348792"/>
              <a:gd name="connsiteX10" fmla="*/ 198876 w 311998"/>
              <a:gd name="connsiteY10" fmla="*/ 179109 h 348792"/>
              <a:gd name="connsiteX11" fmla="*/ 161169 w 311998"/>
              <a:gd name="connsiteY11" fmla="*/ 235670 h 348792"/>
              <a:gd name="connsiteX12" fmla="*/ 132888 w 311998"/>
              <a:gd name="connsiteY12" fmla="*/ 245097 h 348792"/>
              <a:gd name="connsiteX13" fmla="*/ 76327 w 311998"/>
              <a:gd name="connsiteY13" fmla="*/ 282804 h 348792"/>
              <a:gd name="connsiteX14" fmla="*/ 38620 w 311998"/>
              <a:gd name="connsiteY14" fmla="*/ 339365 h 348792"/>
              <a:gd name="connsiteX15" fmla="*/ 66901 w 311998"/>
              <a:gd name="connsiteY15" fmla="*/ 348792 h 348792"/>
              <a:gd name="connsiteX16" fmla="*/ 104608 w 311998"/>
              <a:gd name="connsiteY16" fmla="*/ 339365 h 348792"/>
              <a:gd name="connsiteX17" fmla="*/ 151742 w 311998"/>
              <a:gd name="connsiteY17" fmla="*/ 329938 h 348792"/>
              <a:gd name="connsiteX18" fmla="*/ 208303 w 311998"/>
              <a:gd name="connsiteY18" fmla="*/ 311085 h 348792"/>
              <a:gd name="connsiteX19" fmla="*/ 311998 w 311998"/>
              <a:gd name="connsiteY19" fmla="*/ 311085 h 34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11998" h="348792">
                <a:moveTo>
                  <a:pt x="57474" y="188536"/>
                </a:moveTo>
                <a:cubicBezTo>
                  <a:pt x="41763" y="182252"/>
                  <a:pt x="23340" y="180516"/>
                  <a:pt x="10340" y="169683"/>
                </a:cubicBezTo>
                <a:cubicBezTo>
                  <a:pt x="2706" y="163322"/>
                  <a:pt x="913" y="151339"/>
                  <a:pt x="913" y="141402"/>
                </a:cubicBezTo>
                <a:cubicBezTo>
                  <a:pt x="913" y="106694"/>
                  <a:pt x="-4337" y="69158"/>
                  <a:pt x="10340" y="37707"/>
                </a:cubicBezTo>
                <a:cubicBezTo>
                  <a:pt x="19922" y="17174"/>
                  <a:pt x="66901" y="0"/>
                  <a:pt x="66901" y="0"/>
                </a:cubicBezTo>
                <a:cubicBezTo>
                  <a:pt x="82612" y="3142"/>
                  <a:pt x="98491" y="5541"/>
                  <a:pt x="114035" y="9427"/>
                </a:cubicBezTo>
                <a:cubicBezTo>
                  <a:pt x="123675" y="11837"/>
                  <a:pt x="135289" y="11828"/>
                  <a:pt x="142315" y="18854"/>
                </a:cubicBezTo>
                <a:cubicBezTo>
                  <a:pt x="158337" y="34877"/>
                  <a:pt x="180022" y="75415"/>
                  <a:pt x="180022" y="75415"/>
                </a:cubicBezTo>
                <a:cubicBezTo>
                  <a:pt x="183164" y="87984"/>
                  <a:pt x="184345" y="101214"/>
                  <a:pt x="189449" y="113122"/>
                </a:cubicBezTo>
                <a:cubicBezTo>
                  <a:pt x="193912" y="123535"/>
                  <a:pt x="206701" y="130186"/>
                  <a:pt x="208303" y="141402"/>
                </a:cubicBezTo>
                <a:cubicBezTo>
                  <a:pt x="210135" y="154228"/>
                  <a:pt x="202435" y="166652"/>
                  <a:pt x="198876" y="179109"/>
                </a:cubicBezTo>
                <a:cubicBezTo>
                  <a:pt x="190737" y="207596"/>
                  <a:pt x="189092" y="217055"/>
                  <a:pt x="161169" y="235670"/>
                </a:cubicBezTo>
                <a:cubicBezTo>
                  <a:pt x="152901" y="241182"/>
                  <a:pt x="142315" y="241955"/>
                  <a:pt x="132888" y="245097"/>
                </a:cubicBezTo>
                <a:cubicBezTo>
                  <a:pt x="114034" y="257666"/>
                  <a:pt x="88896" y="263950"/>
                  <a:pt x="76327" y="282804"/>
                </a:cubicBezTo>
                <a:lnTo>
                  <a:pt x="38620" y="339365"/>
                </a:lnTo>
                <a:cubicBezTo>
                  <a:pt x="48047" y="342507"/>
                  <a:pt x="56964" y="348792"/>
                  <a:pt x="66901" y="348792"/>
                </a:cubicBezTo>
                <a:cubicBezTo>
                  <a:pt x="79857" y="348792"/>
                  <a:pt x="91961" y="342176"/>
                  <a:pt x="104608" y="339365"/>
                </a:cubicBezTo>
                <a:cubicBezTo>
                  <a:pt x="120249" y="335889"/>
                  <a:pt x="136284" y="334154"/>
                  <a:pt x="151742" y="329938"/>
                </a:cubicBezTo>
                <a:cubicBezTo>
                  <a:pt x="170915" y="324709"/>
                  <a:pt x="188430" y="311085"/>
                  <a:pt x="208303" y="311085"/>
                </a:cubicBezTo>
                <a:lnTo>
                  <a:pt x="311998" y="311085"/>
                </a:ln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458433" y="2460396"/>
            <a:ext cx="313098" cy="320511"/>
          </a:xfrm>
          <a:custGeom>
            <a:avLst/>
            <a:gdLst>
              <a:gd name="connsiteX0" fmla="*/ 445 w 313098"/>
              <a:gd name="connsiteY0" fmla="*/ 0 h 320511"/>
              <a:gd name="connsiteX1" fmla="*/ 47579 w 313098"/>
              <a:gd name="connsiteY1" fmla="*/ 9427 h 320511"/>
              <a:gd name="connsiteX2" fmla="*/ 273823 w 313098"/>
              <a:gd name="connsiteY2" fmla="*/ 18853 h 320511"/>
              <a:gd name="connsiteX3" fmla="*/ 245542 w 313098"/>
              <a:gd name="connsiteY3" fmla="*/ 37707 h 320511"/>
              <a:gd name="connsiteX4" fmla="*/ 217262 w 313098"/>
              <a:gd name="connsiteY4" fmla="*/ 65988 h 320511"/>
              <a:gd name="connsiteX5" fmla="*/ 198408 w 313098"/>
              <a:gd name="connsiteY5" fmla="*/ 94268 h 320511"/>
              <a:gd name="connsiteX6" fmla="*/ 141847 w 313098"/>
              <a:gd name="connsiteY6" fmla="*/ 131975 h 320511"/>
              <a:gd name="connsiteX7" fmla="*/ 273823 w 313098"/>
              <a:gd name="connsiteY7" fmla="*/ 169682 h 320511"/>
              <a:gd name="connsiteX8" fmla="*/ 302103 w 313098"/>
              <a:gd name="connsiteY8" fmla="*/ 188536 h 320511"/>
              <a:gd name="connsiteX9" fmla="*/ 302103 w 313098"/>
              <a:gd name="connsiteY9" fmla="*/ 273377 h 320511"/>
              <a:gd name="connsiteX10" fmla="*/ 283249 w 313098"/>
              <a:gd name="connsiteY10" fmla="*/ 301658 h 320511"/>
              <a:gd name="connsiteX11" fmla="*/ 226689 w 313098"/>
              <a:gd name="connsiteY11" fmla="*/ 320511 h 320511"/>
              <a:gd name="connsiteX12" fmla="*/ 113567 w 313098"/>
              <a:gd name="connsiteY12" fmla="*/ 311084 h 320511"/>
              <a:gd name="connsiteX13" fmla="*/ 57006 w 313098"/>
              <a:gd name="connsiteY13" fmla="*/ 292231 h 320511"/>
              <a:gd name="connsiteX14" fmla="*/ 28726 w 313098"/>
              <a:gd name="connsiteY14" fmla="*/ 273377 h 320511"/>
              <a:gd name="connsiteX15" fmla="*/ 19299 w 313098"/>
              <a:gd name="connsiteY15" fmla="*/ 216816 h 32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3098" h="320511">
                <a:moveTo>
                  <a:pt x="445" y="0"/>
                </a:moveTo>
                <a:cubicBezTo>
                  <a:pt x="16156" y="3142"/>
                  <a:pt x="31594" y="8325"/>
                  <a:pt x="47579" y="9427"/>
                </a:cubicBezTo>
                <a:cubicBezTo>
                  <a:pt x="122880" y="14620"/>
                  <a:pt x="199101" y="8179"/>
                  <a:pt x="273823" y="18853"/>
                </a:cubicBezTo>
                <a:cubicBezTo>
                  <a:pt x="285039" y="20455"/>
                  <a:pt x="254246" y="30454"/>
                  <a:pt x="245542" y="37707"/>
                </a:cubicBezTo>
                <a:cubicBezTo>
                  <a:pt x="235300" y="46242"/>
                  <a:pt x="225797" y="55746"/>
                  <a:pt x="217262" y="65988"/>
                </a:cubicBezTo>
                <a:cubicBezTo>
                  <a:pt x="210009" y="74692"/>
                  <a:pt x="206934" y="86808"/>
                  <a:pt x="198408" y="94268"/>
                </a:cubicBezTo>
                <a:cubicBezTo>
                  <a:pt x="181355" y="109189"/>
                  <a:pt x="141847" y="131975"/>
                  <a:pt x="141847" y="131975"/>
                </a:cubicBezTo>
                <a:cubicBezTo>
                  <a:pt x="92954" y="205318"/>
                  <a:pt x="121016" y="145555"/>
                  <a:pt x="273823" y="169682"/>
                </a:cubicBezTo>
                <a:cubicBezTo>
                  <a:pt x="285014" y="171449"/>
                  <a:pt x="292676" y="182251"/>
                  <a:pt x="302103" y="188536"/>
                </a:cubicBezTo>
                <a:cubicBezTo>
                  <a:pt x="314699" y="226324"/>
                  <a:pt x="318694" y="223605"/>
                  <a:pt x="302103" y="273377"/>
                </a:cubicBezTo>
                <a:cubicBezTo>
                  <a:pt x="298520" y="284125"/>
                  <a:pt x="292857" y="295653"/>
                  <a:pt x="283249" y="301658"/>
                </a:cubicBezTo>
                <a:cubicBezTo>
                  <a:pt x="266397" y="312191"/>
                  <a:pt x="226689" y="320511"/>
                  <a:pt x="226689" y="320511"/>
                </a:cubicBezTo>
                <a:cubicBezTo>
                  <a:pt x="188982" y="317369"/>
                  <a:pt x="150890" y="317304"/>
                  <a:pt x="113567" y="311084"/>
                </a:cubicBezTo>
                <a:cubicBezTo>
                  <a:pt x="93964" y="307817"/>
                  <a:pt x="57006" y="292231"/>
                  <a:pt x="57006" y="292231"/>
                </a:cubicBezTo>
                <a:cubicBezTo>
                  <a:pt x="47579" y="285946"/>
                  <a:pt x="34731" y="282984"/>
                  <a:pt x="28726" y="273377"/>
                </a:cubicBezTo>
                <a:cubicBezTo>
                  <a:pt x="-8488" y="213835"/>
                  <a:pt x="-7256" y="216816"/>
                  <a:pt x="19299" y="216816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275880" y="2762054"/>
            <a:ext cx="393520" cy="707010"/>
            <a:chOff x="7275880" y="2762054"/>
            <a:chExt cx="393520" cy="707010"/>
          </a:xfrm>
        </p:grpSpPr>
        <p:sp>
          <p:nvSpPr>
            <p:cNvPr id="8" name="Freeform 7"/>
            <p:cNvSpPr/>
            <p:nvPr/>
          </p:nvSpPr>
          <p:spPr>
            <a:xfrm>
              <a:off x="7275880" y="2762054"/>
              <a:ext cx="331551" cy="396721"/>
            </a:xfrm>
            <a:custGeom>
              <a:avLst/>
              <a:gdLst>
                <a:gd name="connsiteX0" fmla="*/ 180722 w 331551"/>
                <a:gd name="connsiteY0" fmla="*/ 0 h 396721"/>
                <a:gd name="connsiteX1" fmla="*/ 171295 w 331551"/>
                <a:gd name="connsiteY1" fmla="*/ 122548 h 396721"/>
                <a:gd name="connsiteX2" fmla="*/ 124161 w 331551"/>
                <a:gd name="connsiteY2" fmla="*/ 226243 h 396721"/>
                <a:gd name="connsiteX3" fmla="*/ 95881 w 331551"/>
                <a:gd name="connsiteY3" fmla="*/ 254523 h 396721"/>
                <a:gd name="connsiteX4" fmla="*/ 77027 w 331551"/>
                <a:gd name="connsiteY4" fmla="*/ 282804 h 396721"/>
                <a:gd name="connsiteX5" fmla="*/ 39320 w 331551"/>
                <a:gd name="connsiteY5" fmla="*/ 311084 h 396721"/>
                <a:gd name="connsiteX6" fmla="*/ 11040 w 331551"/>
                <a:gd name="connsiteY6" fmla="*/ 339365 h 396721"/>
                <a:gd name="connsiteX7" fmla="*/ 1613 w 331551"/>
                <a:gd name="connsiteY7" fmla="*/ 367645 h 396721"/>
                <a:gd name="connsiteX8" fmla="*/ 39320 w 331551"/>
                <a:gd name="connsiteY8" fmla="*/ 377072 h 396721"/>
                <a:gd name="connsiteX9" fmla="*/ 114734 w 331551"/>
                <a:gd name="connsiteY9" fmla="*/ 386499 h 396721"/>
                <a:gd name="connsiteX10" fmla="*/ 331551 w 331551"/>
                <a:gd name="connsiteY10" fmla="*/ 395925 h 39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1551" h="396721">
                  <a:moveTo>
                    <a:pt x="180722" y="0"/>
                  </a:moveTo>
                  <a:cubicBezTo>
                    <a:pt x="177580" y="40849"/>
                    <a:pt x="178030" y="82135"/>
                    <a:pt x="171295" y="122548"/>
                  </a:cubicBezTo>
                  <a:cubicBezTo>
                    <a:pt x="168563" y="138942"/>
                    <a:pt x="130176" y="217220"/>
                    <a:pt x="124161" y="226243"/>
                  </a:cubicBezTo>
                  <a:cubicBezTo>
                    <a:pt x="116766" y="237335"/>
                    <a:pt x="104415" y="244282"/>
                    <a:pt x="95881" y="254523"/>
                  </a:cubicBezTo>
                  <a:cubicBezTo>
                    <a:pt x="88628" y="263227"/>
                    <a:pt x="85038" y="274793"/>
                    <a:pt x="77027" y="282804"/>
                  </a:cubicBezTo>
                  <a:cubicBezTo>
                    <a:pt x="65918" y="293913"/>
                    <a:pt x="51249" y="300859"/>
                    <a:pt x="39320" y="311084"/>
                  </a:cubicBezTo>
                  <a:cubicBezTo>
                    <a:pt x="29198" y="319760"/>
                    <a:pt x="20467" y="329938"/>
                    <a:pt x="11040" y="339365"/>
                  </a:cubicBezTo>
                  <a:cubicBezTo>
                    <a:pt x="7898" y="348792"/>
                    <a:pt x="-4349" y="359696"/>
                    <a:pt x="1613" y="367645"/>
                  </a:cubicBezTo>
                  <a:cubicBezTo>
                    <a:pt x="9386" y="378010"/>
                    <a:pt x="26540" y="374942"/>
                    <a:pt x="39320" y="377072"/>
                  </a:cubicBezTo>
                  <a:cubicBezTo>
                    <a:pt x="64309" y="381237"/>
                    <a:pt x="89574" y="383539"/>
                    <a:pt x="114734" y="386499"/>
                  </a:cubicBezTo>
                  <a:cubicBezTo>
                    <a:pt x="236149" y="400783"/>
                    <a:pt x="182175" y="395925"/>
                    <a:pt x="331551" y="395925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7598004" y="2950590"/>
              <a:ext cx="71396" cy="518474"/>
            </a:xfrm>
            <a:custGeom>
              <a:avLst/>
              <a:gdLst>
                <a:gd name="connsiteX0" fmla="*/ 47134 w 71396"/>
                <a:gd name="connsiteY0" fmla="*/ 0 h 518474"/>
                <a:gd name="connsiteX1" fmla="*/ 65988 w 71396"/>
                <a:gd name="connsiteY1" fmla="*/ 56561 h 518474"/>
                <a:gd name="connsiteX2" fmla="*/ 47134 w 71396"/>
                <a:gd name="connsiteY2" fmla="*/ 320511 h 518474"/>
                <a:gd name="connsiteX3" fmla="*/ 18854 w 71396"/>
                <a:gd name="connsiteY3" fmla="*/ 405352 h 518474"/>
                <a:gd name="connsiteX4" fmla="*/ 0 w 71396"/>
                <a:gd name="connsiteY4" fmla="*/ 461913 h 518474"/>
                <a:gd name="connsiteX5" fmla="*/ 9427 w 71396"/>
                <a:gd name="connsiteY5" fmla="*/ 518474 h 518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396" h="518474">
                  <a:moveTo>
                    <a:pt x="47134" y="0"/>
                  </a:moveTo>
                  <a:cubicBezTo>
                    <a:pt x="53419" y="18854"/>
                    <a:pt x="65347" y="36698"/>
                    <a:pt x="65988" y="56561"/>
                  </a:cubicBezTo>
                  <a:cubicBezTo>
                    <a:pt x="72345" y="253618"/>
                    <a:pt x="79378" y="223781"/>
                    <a:pt x="47134" y="320511"/>
                  </a:cubicBezTo>
                  <a:cubicBezTo>
                    <a:pt x="25906" y="447879"/>
                    <a:pt x="54200" y="325823"/>
                    <a:pt x="18854" y="405352"/>
                  </a:cubicBezTo>
                  <a:cubicBezTo>
                    <a:pt x="10783" y="423513"/>
                    <a:pt x="0" y="461913"/>
                    <a:pt x="0" y="461913"/>
                  </a:cubicBezTo>
                  <a:cubicBezTo>
                    <a:pt x="12408" y="499137"/>
                    <a:pt x="9427" y="480257"/>
                    <a:pt x="9427" y="518474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803743" y="4006392"/>
            <a:ext cx="322921" cy="339365"/>
            <a:chOff x="6803743" y="4006392"/>
            <a:chExt cx="322921" cy="339365"/>
          </a:xfrm>
        </p:grpSpPr>
        <p:sp>
          <p:nvSpPr>
            <p:cNvPr id="11" name="Freeform 10"/>
            <p:cNvSpPr/>
            <p:nvPr/>
          </p:nvSpPr>
          <p:spPr>
            <a:xfrm>
              <a:off x="6803743" y="4015819"/>
              <a:ext cx="200372" cy="329938"/>
            </a:xfrm>
            <a:custGeom>
              <a:avLst/>
              <a:gdLst>
                <a:gd name="connsiteX0" fmla="*/ 134385 w 200372"/>
                <a:gd name="connsiteY0" fmla="*/ 0 h 329938"/>
                <a:gd name="connsiteX1" fmla="*/ 115531 w 200372"/>
                <a:gd name="connsiteY1" fmla="*/ 47134 h 329938"/>
                <a:gd name="connsiteX2" fmla="*/ 96678 w 200372"/>
                <a:gd name="connsiteY2" fmla="*/ 75414 h 329938"/>
                <a:gd name="connsiteX3" fmla="*/ 87251 w 200372"/>
                <a:gd name="connsiteY3" fmla="*/ 103694 h 329938"/>
                <a:gd name="connsiteX4" fmla="*/ 58970 w 200372"/>
                <a:gd name="connsiteY4" fmla="*/ 122548 h 329938"/>
                <a:gd name="connsiteX5" fmla="*/ 49544 w 200372"/>
                <a:gd name="connsiteY5" fmla="*/ 150828 h 329938"/>
                <a:gd name="connsiteX6" fmla="*/ 106104 w 200372"/>
                <a:gd name="connsiteY6" fmla="*/ 150828 h 329938"/>
                <a:gd name="connsiteX7" fmla="*/ 172092 w 200372"/>
                <a:gd name="connsiteY7" fmla="*/ 160255 h 329938"/>
                <a:gd name="connsiteX8" fmla="*/ 200372 w 200372"/>
                <a:gd name="connsiteY8" fmla="*/ 216816 h 329938"/>
                <a:gd name="connsiteX9" fmla="*/ 172092 w 200372"/>
                <a:gd name="connsiteY9" fmla="*/ 311084 h 329938"/>
                <a:gd name="connsiteX10" fmla="*/ 143812 w 200372"/>
                <a:gd name="connsiteY10" fmla="*/ 329938 h 329938"/>
                <a:gd name="connsiteX11" fmla="*/ 58970 w 200372"/>
                <a:gd name="connsiteY11" fmla="*/ 320511 h 329938"/>
                <a:gd name="connsiteX12" fmla="*/ 2410 w 200372"/>
                <a:gd name="connsiteY12" fmla="*/ 301657 h 329938"/>
                <a:gd name="connsiteX13" fmla="*/ 21263 w 200372"/>
                <a:gd name="connsiteY13" fmla="*/ 282804 h 32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0372" h="329938">
                  <a:moveTo>
                    <a:pt x="134385" y="0"/>
                  </a:moveTo>
                  <a:cubicBezTo>
                    <a:pt x="128100" y="15711"/>
                    <a:pt x="123099" y="31999"/>
                    <a:pt x="115531" y="47134"/>
                  </a:cubicBezTo>
                  <a:cubicBezTo>
                    <a:pt x="110464" y="57267"/>
                    <a:pt x="101745" y="65281"/>
                    <a:pt x="96678" y="75414"/>
                  </a:cubicBezTo>
                  <a:cubicBezTo>
                    <a:pt x="92234" y="84302"/>
                    <a:pt x="93458" y="95935"/>
                    <a:pt x="87251" y="103694"/>
                  </a:cubicBezTo>
                  <a:cubicBezTo>
                    <a:pt x="80173" y="112541"/>
                    <a:pt x="68397" y="116263"/>
                    <a:pt x="58970" y="122548"/>
                  </a:cubicBezTo>
                  <a:cubicBezTo>
                    <a:pt x="55828" y="131975"/>
                    <a:pt x="45100" y="141941"/>
                    <a:pt x="49544" y="150828"/>
                  </a:cubicBezTo>
                  <a:cubicBezTo>
                    <a:pt x="60318" y="172375"/>
                    <a:pt x="95330" y="154419"/>
                    <a:pt x="106104" y="150828"/>
                  </a:cubicBezTo>
                  <a:cubicBezTo>
                    <a:pt x="128100" y="153970"/>
                    <a:pt x="151788" y="151231"/>
                    <a:pt x="172092" y="160255"/>
                  </a:cubicBezTo>
                  <a:cubicBezTo>
                    <a:pt x="186395" y="166612"/>
                    <a:pt x="196189" y="204266"/>
                    <a:pt x="200372" y="216816"/>
                  </a:cubicBezTo>
                  <a:cubicBezTo>
                    <a:pt x="194439" y="258354"/>
                    <a:pt x="200674" y="282502"/>
                    <a:pt x="172092" y="311084"/>
                  </a:cubicBezTo>
                  <a:cubicBezTo>
                    <a:pt x="164081" y="319095"/>
                    <a:pt x="153239" y="323653"/>
                    <a:pt x="143812" y="329938"/>
                  </a:cubicBezTo>
                  <a:cubicBezTo>
                    <a:pt x="115531" y="326796"/>
                    <a:pt x="86872" y="326092"/>
                    <a:pt x="58970" y="320511"/>
                  </a:cubicBezTo>
                  <a:cubicBezTo>
                    <a:pt x="39483" y="316613"/>
                    <a:pt x="-11642" y="315709"/>
                    <a:pt x="2410" y="301657"/>
                  </a:cubicBezTo>
                  <a:lnTo>
                    <a:pt x="21263" y="282804"/>
                  </a:ln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6947555" y="4006392"/>
              <a:ext cx="179109" cy="9605"/>
            </a:xfrm>
            <a:custGeom>
              <a:avLst/>
              <a:gdLst>
                <a:gd name="connsiteX0" fmla="*/ 0 w 179109"/>
                <a:gd name="connsiteY0" fmla="*/ 0 h 9605"/>
                <a:gd name="connsiteX1" fmla="*/ 179109 w 179109"/>
                <a:gd name="connsiteY1" fmla="*/ 9427 h 9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9109" h="9605">
                  <a:moveTo>
                    <a:pt x="0" y="0"/>
                  </a:moveTo>
                  <a:cubicBezTo>
                    <a:pt x="128729" y="11703"/>
                    <a:pt x="68987" y="9427"/>
                    <a:pt x="179109" y="9427"/>
                  </a:cubicBezTo>
                </a:path>
              </a:pathLst>
            </a:cu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reeform 13"/>
          <p:cNvSpPr/>
          <p:nvPr/>
        </p:nvSpPr>
        <p:spPr>
          <a:xfrm>
            <a:off x="5455228" y="5128181"/>
            <a:ext cx="172574" cy="235671"/>
          </a:xfrm>
          <a:custGeom>
            <a:avLst/>
            <a:gdLst>
              <a:gd name="connsiteX0" fmla="*/ 153720 w 172574"/>
              <a:gd name="connsiteY0" fmla="*/ 0 h 235671"/>
              <a:gd name="connsiteX1" fmla="*/ 68879 w 172574"/>
              <a:gd name="connsiteY1" fmla="*/ 9427 h 235671"/>
              <a:gd name="connsiteX2" fmla="*/ 40599 w 172574"/>
              <a:gd name="connsiteY2" fmla="*/ 18854 h 235671"/>
              <a:gd name="connsiteX3" fmla="*/ 21745 w 172574"/>
              <a:gd name="connsiteY3" fmla="*/ 47134 h 235671"/>
              <a:gd name="connsiteX4" fmla="*/ 2892 w 172574"/>
              <a:gd name="connsiteY4" fmla="*/ 103695 h 235671"/>
              <a:gd name="connsiteX5" fmla="*/ 40599 w 172574"/>
              <a:gd name="connsiteY5" fmla="*/ 160256 h 235671"/>
              <a:gd name="connsiteX6" fmla="*/ 125440 w 172574"/>
              <a:gd name="connsiteY6" fmla="*/ 235671 h 235671"/>
              <a:gd name="connsiteX7" fmla="*/ 153720 w 172574"/>
              <a:gd name="connsiteY7" fmla="*/ 226244 h 235671"/>
              <a:gd name="connsiteX8" fmla="*/ 172574 w 172574"/>
              <a:gd name="connsiteY8" fmla="*/ 169683 h 235671"/>
              <a:gd name="connsiteX9" fmla="*/ 134867 w 172574"/>
              <a:gd name="connsiteY9" fmla="*/ 122549 h 235671"/>
              <a:gd name="connsiteX10" fmla="*/ 116013 w 172574"/>
              <a:gd name="connsiteY10" fmla="*/ 94268 h 235671"/>
              <a:gd name="connsiteX11" fmla="*/ 12318 w 172574"/>
              <a:gd name="connsiteY11" fmla="*/ 84842 h 23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2574" h="235671">
                <a:moveTo>
                  <a:pt x="153720" y="0"/>
                </a:moveTo>
                <a:cubicBezTo>
                  <a:pt x="125440" y="3142"/>
                  <a:pt x="96946" y="4749"/>
                  <a:pt x="68879" y="9427"/>
                </a:cubicBezTo>
                <a:cubicBezTo>
                  <a:pt x="59078" y="11061"/>
                  <a:pt x="48358" y="12647"/>
                  <a:pt x="40599" y="18854"/>
                </a:cubicBezTo>
                <a:cubicBezTo>
                  <a:pt x="31752" y="25932"/>
                  <a:pt x="28030" y="37707"/>
                  <a:pt x="21745" y="47134"/>
                </a:cubicBezTo>
                <a:cubicBezTo>
                  <a:pt x="15461" y="65988"/>
                  <a:pt x="-8132" y="87159"/>
                  <a:pt x="2892" y="103695"/>
                </a:cubicBezTo>
                <a:cubicBezTo>
                  <a:pt x="15461" y="122549"/>
                  <a:pt x="24577" y="144234"/>
                  <a:pt x="40599" y="160256"/>
                </a:cubicBezTo>
                <a:cubicBezTo>
                  <a:pt x="105171" y="224828"/>
                  <a:pt x="74975" y="202027"/>
                  <a:pt x="125440" y="235671"/>
                </a:cubicBezTo>
                <a:cubicBezTo>
                  <a:pt x="134867" y="232529"/>
                  <a:pt x="147944" y="234330"/>
                  <a:pt x="153720" y="226244"/>
                </a:cubicBezTo>
                <a:cubicBezTo>
                  <a:pt x="165271" y="210072"/>
                  <a:pt x="172574" y="169683"/>
                  <a:pt x="172574" y="169683"/>
                </a:cubicBezTo>
                <a:cubicBezTo>
                  <a:pt x="154221" y="114627"/>
                  <a:pt x="177506" y="165189"/>
                  <a:pt x="134867" y="122549"/>
                </a:cubicBezTo>
                <a:cubicBezTo>
                  <a:pt x="126856" y="114538"/>
                  <a:pt x="125440" y="100553"/>
                  <a:pt x="116013" y="94268"/>
                </a:cubicBezTo>
                <a:cubicBezTo>
                  <a:pt x="93872" y="79508"/>
                  <a:pt x="28604" y="84842"/>
                  <a:pt x="12318" y="84842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44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Tobi </a:t>
            </a:r>
            <a:r>
              <a:rPr lang="mn-MN" dirty="0" smtClean="0"/>
              <a:t>дээр бичлэг хийх </a:t>
            </a:r>
            <a:br>
              <a:rPr lang="mn-MN" dirty="0" smtClean="0"/>
            </a:br>
            <a:r>
              <a:rPr lang="mn-MN" dirty="0" smtClean="0"/>
              <a:t>алхам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(1</a:t>
            </a:r>
            <a:r>
              <a:rPr lang="en-US" b="1" dirty="0" smtClean="0"/>
              <a:t>) Recorder </a:t>
            </a:r>
            <a:r>
              <a:rPr lang="mn-MN" dirty="0" smtClean="0"/>
              <a:t>хийх улаан товчин дээр дарж эхлүүлнэ, баруун талын товч буюу </a:t>
            </a:r>
            <a:r>
              <a:rPr lang="en-US" b="1" dirty="0" smtClean="0"/>
              <a:t>stop</a:t>
            </a:r>
            <a:r>
              <a:rPr lang="en-US" dirty="0" smtClean="0"/>
              <a:t> </a:t>
            </a:r>
            <a:r>
              <a:rPr lang="mn-MN" dirty="0" smtClean="0"/>
              <a:t>буюу гарнаас </a:t>
            </a:r>
            <a:r>
              <a:rPr lang="en-US" dirty="0" smtClean="0"/>
              <a:t>(2) </a:t>
            </a:r>
            <a:r>
              <a:rPr lang="en-US" b="1" dirty="0" smtClean="0"/>
              <a:t>SHIFT+CTRL+R</a:t>
            </a:r>
            <a:r>
              <a:rPr lang="en-US" dirty="0" smtClean="0"/>
              <a:t> </a:t>
            </a:r>
            <a:r>
              <a:rPr lang="mn-MN" dirty="0" smtClean="0"/>
              <a:t>гарын товчлолоор мөр хооронд шилжинэ. </a:t>
            </a:r>
            <a:endParaRPr lang="en-US" dirty="0"/>
          </a:p>
          <a:p>
            <a:r>
              <a:rPr lang="en-US" dirty="0" smtClean="0"/>
              <a:t>(3) </a:t>
            </a:r>
            <a:r>
              <a:rPr lang="en-US" b="1" dirty="0" smtClean="0"/>
              <a:t>Edit</a:t>
            </a:r>
            <a:r>
              <a:rPr lang="en-US" dirty="0" smtClean="0"/>
              <a:t> </a:t>
            </a:r>
            <a:r>
              <a:rPr lang="mn-MN" dirty="0" smtClean="0"/>
              <a:t>цэснээс </a:t>
            </a:r>
            <a:r>
              <a:rPr lang="en-US" b="1" dirty="0" smtClean="0"/>
              <a:t>Metadata </a:t>
            </a:r>
            <a:r>
              <a:rPr lang="mn-MN" dirty="0" smtClean="0"/>
              <a:t>–г сонгож номынхоо тохиргоонуудыг хийнэ.</a:t>
            </a:r>
          </a:p>
          <a:p>
            <a:r>
              <a:rPr lang="mn-MN" dirty="0" smtClean="0"/>
              <a:t>Дараа нь </a:t>
            </a:r>
            <a:r>
              <a:rPr lang="en-US" dirty="0" smtClean="0"/>
              <a:t>(4,5)</a:t>
            </a:r>
            <a:r>
              <a:rPr lang="en-US" b="1" dirty="0" smtClean="0"/>
              <a:t>File</a:t>
            </a:r>
            <a:r>
              <a:rPr lang="en-US" dirty="0" smtClean="0"/>
              <a:t> </a:t>
            </a:r>
            <a:r>
              <a:rPr lang="mn-MN" dirty="0" smtClean="0"/>
              <a:t>цэсний </a:t>
            </a:r>
            <a:r>
              <a:rPr lang="en-US" b="1" dirty="0" smtClean="0"/>
              <a:t>Export </a:t>
            </a:r>
            <a:r>
              <a:rPr lang="mn-MN" dirty="0" smtClean="0"/>
              <a:t>сонгож хаана хадгалахаа зааж өгөөд хадгална.  </a:t>
            </a:r>
            <a:r>
              <a:rPr lang="en-US" dirty="0" smtClean="0"/>
              <a:t>(6) </a:t>
            </a:r>
            <a:r>
              <a:rPr lang="mn-MN" dirty="0" smtClean="0"/>
              <a:t>дэйзи номонд алдаа буй эсэхийг </a:t>
            </a:r>
            <a:r>
              <a:rPr lang="mn-MN" b="1" dirty="0" smtClean="0"/>
              <a:t>ОК</a:t>
            </a:r>
            <a:r>
              <a:rPr lang="mn-MN" dirty="0" smtClean="0"/>
              <a:t> дарж нягталж болно эсхүл </a:t>
            </a:r>
            <a:r>
              <a:rPr lang="en-US" b="1" dirty="0" smtClean="0"/>
              <a:t>NO</a:t>
            </a:r>
            <a:r>
              <a:rPr lang="mn-MN" dirty="0" smtClean="0"/>
              <a:t> дарж хийсэн номоо ахин нягтална.  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581400" y="304801"/>
            <a:ext cx="5491413" cy="5610849"/>
            <a:chOff x="3581400" y="304801"/>
            <a:chExt cx="5491413" cy="5610849"/>
          </a:xfrm>
        </p:grpSpPr>
        <p:grpSp>
          <p:nvGrpSpPr>
            <p:cNvPr id="8" name="Group 7"/>
            <p:cNvGrpSpPr/>
            <p:nvPr/>
          </p:nvGrpSpPr>
          <p:grpSpPr>
            <a:xfrm>
              <a:off x="3657600" y="304801"/>
              <a:ext cx="1828800" cy="1069942"/>
              <a:chOff x="3657600" y="304800"/>
              <a:chExt cx="3440784" cy="2139885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945" r="71778" b="12853"/>
              <a:stretch/>
            </p:blipFill>
            <p:spPr bwMode="auto">
              <a:xfrm>
                <a:off x="3657600" y="304800"/>
                <a:ext cx="3440784" cy="21398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Freeform 4"/>
              <p:cNvSpPr/>
              <p:nvPr/>
            </p:nvSpPr>
            <p:spPr>
              <a:xfrm>
                <a:off x="4087368" y="978408"/>
                <a:ext cx="649224" cy="704088"/>
              </a:xfrm>
              <a:custGeom>
                <a:avLst/>
                <a:gdLst>
                  <a:gd name="connsiteX0" fmla="*/ 0 w 649224"/>
                  <a:gd name="connsiteY0" fmla="*/ 384048 h 704088"/>
                  <a:gd name="connsiteX1" fmla="*/ 73152 w 649224"/>
                  <a:gd name="connsiteY1" fmla="*/ 347472 h 704088"/>
                  <a:gd name="connsiteX2" fmla="*/ 128016 w 649224"/>
                  <a:gd name="connsiteY2" fmla="*/ 320040 h 704088"/>
                  <a:gd name="connsiteX3" fmla="*/ 173736 w 649224"/>
                  <a:gd name="connsiteY3" fmla="*/ 283464 h 704088"/>
                  <a:gd name="connsiteX4" fmla="*/ 292608 w 649224"/>
                  <a:gd name="connsiteY4" fmla="*/ 246888 h 704088"/>
                  <a:gd name="connsiteX5" fmla="*/ 365760 w 649224"/>
                  <a:gd name="connsiteY5" fmla="*/ 201168 h 704088"/>
                  <a:gd name="connsiteX6" fmla="*/ 402336 w 649224"/>
                  <a:gd name="connsiteY6" fmla="*/ 164592 h 704088"/>
                  <a:gd name="connsiteX7" fmla="*/ 457200 w 649224"/>
                  <a:gd name="connsiteY7" fmla="*/ 146304 h 704088"/>
                  <a:gd name="connsiteX8" fmla="*/ 548640 w 649224"/>
                  <a:gd name="connsiteY8" fmla="*/ 100584 h 704088"/>
                  <a:gd name="connsiteX9" fmla="*/ 576072 w 649224"/>
                  <a:gd name="connsiteY9" fmla="*/ 73152 h 704088"/>
                  <a:gd name="connsiteX10" fmla="*/ 603504 w 649224"/>
                  <a:gd name="connsiteY10" fmla="*/ 54864 h 704088"/>
                  <a:gd name="connsiteX11" fmla="*/ 621792 w 649224"/>
                  <a:gd name="connsiteY11" fmla="*/ 27432 h 704088"/>
                  <a:gd name="connsiteX12" fmla="*/ 630936 w 649224"/>
                  <a:gd name="connsiteY12" fmla="*/ 0 h 704088"/>
                  <a:gd name="connsiteX13" fmla="*/ 649224 w 649224"/>
                  <a:gd name="connsiteY13" fmla="*/ 27432 h 704088"/>
                  <a:gd name="connsiteX14" fmla="*/ 640080 w 649224"/>
                  <a:gd name="connsiteY14" fmla="*/ 338328 h 704088"/>
                  <a:gd name="connsiteX15" fmla="*/ 621792 w 649224"/>
                  <a:gd name="connsiteY15" fmla="*/ 420624 h 704088"/>
                  <a:gd name="connsiteX16" fmla="*/ 612648 w 649224"/>
                  <a:gd name="connsiteY16" fmla="*/ 466344 h 704088"/>
                  <a:gd name="connsiteX17" fmla="*/ 576072 w 649224"/>
                  <a:gd name="connsiteY17" fmla="*/ 566928 h 704088"/>
                  <a:gd name="connsiteX18" fmla="*/ 548640 w 649224"/>
                  <a:gd name="connsiteY18" fmla="*/ 658368 h 704088"/>
                  <a:gd name="connsiteX19" fmla="*/ 530352 w 649224"/>
                  <a:gd name="connsiteY19" fmla="*/ 704088 h 704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49224" h="704088">
                    <a:moveTo>
                      <a:pt x="0" y="384048"/>
                    </a:moveTo>
                    <a:cubicBezTo>
                      <a:pt x="99759" y="344144"/>
                      <a:pt x="2713" y="386605"/>
                      <a:pt x="73152" y="347472"/>
                    </a:cubicBezTo>
                    <a:cubicBezTo>
                      <a:pt x="91026" y="337542"/>
                      <a:pt x="110766" y="331017"/>
                      <a:pt x="128016" y="320040"/>
                    </a:cubicBezTo>
                    <a:cubicBezTo>
                      <a:pt x="144482" y="309562"/>
                      <a:pt x="156602" y="292810"/>
                      <a:pt x="173736" y="283464"/>
                    </a:cubicBezTo>
                    <a:cubicBezTo>
                      <a:pt x="187654" y="275872"/>
                      <a:pt x="281429" y="250082"/>
                      <a:pt x="292608" y="246888"/>
                    </a:cubicBezTo>
                    <a:cubicBezTo>
                      <a:pt x="316992" y="231648"/>
                      <a:pt x="342756" y="218421"/>
                      <a:pt x="365760" y="201168"/>
                    </a:cubicBezTo>
                    <a:cubicBezTo>
                      <a:pt x="379554" y="190823"/>
                      <a:pt x="387551" y="173463"/>
                      <a:pt x="402336" y="164592"/>
                    </a:cubicBezTo>
                    <a:cubicBezTo>
                      <a:pt x="418866" y="154674"/>
                      <a:pt x="438912" y="152400"/>
                      <a:pt x="457200" y="146304"/>
                    </a:cubicBezTo>
                    <a:cubicBezTo>
                      <a:pt x="571831" y="60331"/>
                      <a:pt x="400093" y="183110"/>
                      <a:pt x="548640" y="100584"/>
                    </a:cubicBezTo>
                    <a:cubicBezTo>
                      <a:pt x="559944" y="94304"/>
                      <a:pt x="566138" y="81431"/>
                      <a:pt x="576072" y="73152"/>
                    </a:cubicBezTo>
                    <a:cubicBezTo>
                      <a:pt x="584515" y="66117"/>
                      <a:pt x="594360" y="60960"/>
                      <a:pt x="603504" y="54864"/>
                    </a:cubicBezTo>
                    <a:cubicBezTo>
                      <a:pt x="609600" y="45720"/>
                      <a:pt x="616877" y="37262"/>
                      <a:pt x="621792" y="27432"/>
                    </a:cubicBezTo>
                    <a:cubicBezTo>
                      <a:pt x="626103" y="18811"/>
                      <a:pt x="621297" y="0"/>
                      <a:pt x="630936" y="0"/>
                    </a:cubicBezTo>
                    <a:cubicBezTo>
                      <a:pt x="641926" y="0"/>
                      <a:pt x="643128" y="18288"/>
                      <a:pt x="649224" y="27432"/>
                    </a:cubicBezTo>
                    <a:cubicBezTo>
                      <a:pt x="646176" y="131064"/>
                      <a:pt x="647296" y="234903"/>
                      <a:pt x="640080" y="338328"/>
                    </a:cubicBezTo>
                    <a:cubicBezTo>
                      <a:pt x="638124" y="366361"/>
                      <a:pt x="627680" y="393147"/>
                      <a:pt x="621792" y="420624"/>
                    </a:cubicBezTo>
                    <a:cubicBezTo>
                      <a:pt x="618536" y="435821"/>
                      <a:pt x="616737" y="451350"/>
                      <a:pt x="612648" y="466344"/>
                    </a:cubicBezTo>
                    <a:cubicBezTo>
                      <a:pt x="590233" y="548532"/>
                      <a:pt x="600614" y="493303"/>
                      <a:pt x="576072" y="566928"/>
                    </a:cubicBezTo>
                    <a:cubicBezTo>
                      <a:pt x="558340" y="620125"/>
                      <a:pt x="576904" y="594774"/>
                      <a:pt x="548640" y="658368"/>
                    </a:cubicBezTo>
                    <a:cubicBezTo>
                      <a:pt x="526971" y="707124"/>
                      <a:pt x="530352" y="665795"/>
                      <a:pt x="530352" y="704088"/>
                    </a:cubicBez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5519928" y="312469"/>
              <a:ext cx="2362200" cy="1021367"/>
              <a:chOff x="7162800" y="304800"/>
              <a:chExt cx="4093464" cy="1847088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334" r="66425" b="11733"/>
              <a:stretch/>
            </p:blipFill>
            <p:spPr bwMode="auto">
              <a:xfrm>
                <a:off x="7162800" y="304800"/>
                <a:ext cx="4093464" cy="18470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Freeform 5"/>
              <p:cNvSpPr/>
              <p:nvPr/>
            </p:nvSpPr>
            <p:spPr>
              <a:xfrm>
                <a:off x="7772400" y="630649"/>
                <a:ext cx="466344" cy="695518"/>
              </a:xfrm>
              <a:custGeom>
                <a:avLst/>
                <a:gdLst>
                  <a:gd name="connsiteX0" fmla="*/ 100584 w 466344"/>
                  <a:gd name="connsiteY0" fmla="*/ 420624 h 695518"/>
                  <a:gd name="connsiteX1" fmla="*/ 73152 w 466344"/>
                  <a:gd name="connsiteY1" fmla="*/ 365760 h 695518"/>
                  <a:gd name="connsiteX2" fmla="*/ 45720 w 466344"/>
                  <a:gd name="connsiteY2" fmla="*/ 320040 h 695518"/>
                  <a:gd name="connsiteX3" fmla="*/ 27432 w 466344"/>
                  <a:gd name="connsiteY3" fmla="*/ 256032 h 695518"/>
                  <a:gd name="connsiteX4" fmla="*/ 54864 w 466344"/>
                  <a:gd name="connsiteY4" fmla="*/ 36576 h 695518"/>
                  <a:gd name="connsiteX5" fmla="*/ 82296 w 466344"/>
                  <a:gd name="connsiteY5" fmla="*/ 18288 h 695518"/>
                  <a:gd name="connsiteX6" fmla="*/ 118872 w 466344"/>
                  <a:gd name="connsiteY6" fmla="*/ 9144 h 695518"/>
                  <a:gd name="connsiteX7" fmla="*/ 146304 w 466344"/>
                  <a:gd name="connsiteY7" fmla="*/ 0 h 695518"/>
                  <a:gd name="connsiteX8" fmla="*/ 210312 w 466344"/>
                  <a:gd name="connsiteY8" fmla="*/ 9144 h 695518"/>
                  <a:gd name="connsiteX9" fmla="*/ 237744 w 466344"/>
                  <a:gd name="connsiteY9" fmla="*/ 27432 h 695518"/>
                  <a:gd name="connsiteX10" fmla="*/ 265176 w 466344"/>
                  <a:gd name="connsiteY10" fmla="*/ 36576 h 695518"/>
                  <a:gd name="connsiteX11" fmla="*/ 338328 w 466344"/>
                  <a:gd name="connsiteY11" fmla="*/ 82296 h 695518"/>
                  <a:gd name="connsiteX12" fmla="*/ 384048 w 466344"/>
                  <a:gd name="connsiteY12" fmla="*/ 137160 h 695518"/>
                  <a:gd name="connsiteX13" fmla="*/ 402336 w 466344"/>
                  <a:gd name="connsiteY13" fmla="*/ 192024 h 695518"/>
                  <a:gd name="connsiteX14" fmla="*/ 393192 w 466344"/>
                  <a:gd name="connsiteY14" fmla="*/ 292608 h 695518"/>
                  <a:gd name="connsiteX15" fmla="*/ 347472 w 466344"/>
                  <a:gd name="connsiteY15" fmla="*/ 347472 h 695518"/>
                  <a:gd name="connsiteX16" fmla="*/ 310896 w 466344"/>
                  <a:gd name="connsiteY16" fmla="*/ 365760 h 695518"/>
                  <a:gd name="connsiteX17" fmla="*/ 256032 w 466344"/>
                  <a:gd name="connsiteY17" fmla="*/ 402336 h 695518"/>
                  <a:gd name="connsiteX18" fmla="*/ 210312 w 466344"/>
                  <a:gd name="connsiteY18" fmla="*/ 448056 h 695518"/>
                  <a:gd name="connsiteX19" fmla="*/ 164592 w 466344"/>
                  <a:gd name="connsiteY19" fmla="*/ 502920 h 695518"/>
                  <a:gd name="connsiteX20" fmla="*/ 137160 w 466344"/>
                  <a:gd name="connsiteY20" fmla="*/ 512064 h 695518"/>
                  <a:gd name="connsiteX21" fmla="*/ 109728 w 466344"/>
                  <a:gd name="connsiteY21" fmla="*/ 539496 h 695518"/>
                  <a:gd name="connsiteX22" fmla="*/ 54864 w 466344"/>
                  <a:gd name="connsiteY22" fmla="*/ 576072 h 695518"/>
                  <a:gd name="connsiteX23" fmla="*/ 27432 w 466344"/>
                  <a:gd name="connsiteY23" fmla="*/ 594360 h 695518"/>
                  <a:gd name="connsiteX24" fmla="*/ 0 w 466344"/>
                  <a:gd name="connsiteY24" fmla="*/ 621792 h 695518"/>
                  <a:gd name="connsiteX25" fmla="*/ 18288 w 466344"/>
                  <a:gd name="connsiteY25" fmla="*/ 649224 h 695518"/>
                  <a:gd name="connsiteX26" fmla="*/ 310896 w 466344"/>
                  <a:gd name="connsiteY26" fmla="*/ 658368 h 695518"/>
                  <a:gd name="connsiteX27" fmla="*/ 374904 w 466344"/>
                  <a:gd name="connsiteY27" fmla="*/ 676656 h 695518"/>
                  <a:gd name="connsiteX28" fmla="*/ 438912 w 466344"/>
                  <a:gd name="connsiteY28" fmla="*/ 694944 h 695518"/>
                  <a:gd name="connsiteX29" fmla="*/ 466344 w 466344"/>
                  <a:gd name="connsiteY29" fmla="*/ 694944 h 695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466344" h="695518">
                    <a:moveTo>
                      <a:pt x="100584" y="420624"/>
                    </a:moveTo>
                    <a:cubicBezTo>
                      <a:pt x="91440" y="402336"/>
                      <a:pt x="82943" y="383710"/>
                      <a:pt x="73152" y="365760"/>
                    </a:cubicBezTo>
                    <a:cubicBezTo>
                      <a:pt x="64641" y="350157"/>
                      <a:pt x="53668" y="335936"/>
                      <a:pt x="45720" y="320040"/>
                    </a:cubicBezTo>
                    <a:cubicBezTo>
                      <a:pt x="39161" y="306922"/>
                      <a:pt x="30362" y="267751"/>
                      <a:pt x="27432" y="256032"/>
                    </a:cubicBezTo>
                    <a:cubicBezTo>
                      <a:pt x="29251" y="217828"/>
                      <a:pt x="2376" y="89064"/>
                      <a:pt x="54864" y="36576"/>
                    </a:cubicBezTo>
                    <a:cubicBezTo>
                      <a:pt x="62635" y="28805"/>
                      <a:pt x="72195" y="22617"/>
                      <a:pt x="82296" y="18288"/>
                    </a:cubicBezTo>
                    <a:cubicBezTo>
                      <a:pt x="93847" y="13338"/>
                      <a:pt x="106788" y="12596"/>
                      <a:pt x="118872" y="9144"/>
                    </a:cubicBezTo>
                    <a:cubicBezTo>
                      <a:pt x="128140" y="6496"/>
                      <a:pt x="137160" y="3048"/>
                      <a:pt x="146304" y="0"/>
                    </a:cubicBezTo>
                    <a:cubicBezTo>
                      <a:pt x="167640" y="3048"/>
                      <a:pt x="189668" y="2951"/>
                      <a:pt x="210312" y="9144"/>
                    </a:cubicBezTo>
                    <a:cubicBezTo>
                      <a:pt x="220838" y="12302"/>
                      <a:pt x="227914" y="22517"/>
                      <a:pt x="237744" y="27432"/>
                    </a:cubicBezTo>
                    <a:cubicBezTo>
                      <a:pt x="246365" y="31743"/>
                      <a:pt x="256317" y="32779"/>
                      <a:pt x="265176" y="36576"/>
                    </a:cubicBezTo>
                    <a:cubicBezTo>
                      <a:pt x="296398" y="49957"/>
                      <a:pt x="312073" y="59792"/>
                      <a:pt x="338328" y="82296"/>
                    </a:cubicBezTo>
                    <a:cubicBezTo>
                      <a:pt x="353788" y="95547"/>
                      <a:pt x="375365" y="117623"/>
                      <a:pt x="384048" y="137160"/>
                    </a:cubicBezTo>
                    <a:cubicBezTo>
                      <a:pt x="391877" y="154776"/>
                      <a:pt x="402336" y="192024"/>
                      <a:pt x="402336" y="192024"/>
                    </a:cubicBezTo>
                    <a:cubicBezTo>
                      <a:pt x="399288" y="225552"/>
                      <a:pt x="400246" y="259689"/>
                      <a:pt x="393192" y="292608"/>
                    </a:cubicBezTo>
                    <a:cubicBezTo>
                      <a:pt x="390293" y="306136"/>
                      <a:pt x="356126" y="341291"/>
                      <a:pt x="347472" y="347472"/>
                    </a:cubicBezTo>
                    <a:cubicBezTo>
                      <a:pt x="336380" y="355395"/>
                      <a:pt x="321988" y="357837"/>
                      <a:pt x="310896" y="365760"/>
                    </a:cubicBezTo>
                    <a:cubicBezTo>
                      <a:pt x="250963" y="408569"/>
                      <a:pt x="314877" y="382721"/>
                      <a:pt x="256032" y="402336"/>
                    </a:cubicBezTo>
                    <a:cubicBezTo>
                      <a:pt x="207264" y="475488"/>
                      <a:pt x="271272" y="387096"/>
                      <a:pt x="210312" y="448056"/>
                    </a:cubicBezTo>
                    <a:cubicBezTo>
                      <a:pt x="176576" y="481792"/>
                      <a:pt x="209532" y="472960"/>
                      <a:pt x="164592" y="502920"/>
                    </a:cubicBezTo>
                    <a:cubicBezTo>
                      <a:pt x="156572" y="508267"/>
                      <a:pt x="146304" y="509016"/>
                      <a:pt x="137160" y="512064"/>
                    </a:cubicBezTo>
                    <a:cubicBezTo>
                      <a:pt x="128016" y="521208"/>
                      <a:pt x="119936" y="531557"/>
                      <a:pt x="109728" y="539496"/>
                    </a:cubicBezTo>
                    <a:cubicBezTo>
                      <a:pt x="92378" y="552990"/>
                      <a:pt x="73152" y="563880"/>
                      <a:pt x="54864" y="576072"/>
                    </a:cubicBezTo>
                    <a:cubicBezTo>
                      <a:pt x="45720" y="582168"/>
                      <a:pt x="35203" y="586589"/>
                      <a:pt x="27432" y="594360"/>
                    </a:cubicBezTo>
                    <a:lnTo>
                      <a:pt x="0" y="621792"/>
                    </a:lnTo>
                    <a:cubicBezTo>
                      <a:pt x="6096" y="630936"/>
                      <a:pt x="7374" y="647940"/>
                      <a:pt x="18288" y="649224"/>
                    </a:cubicBezTo>
                    <a:cubicBezTo>
                      <a:pt x="115203" y="660626"/>
                      <a:pt x="213600" y="650884"/>
                      <a:pt x="310896" y="658368"/>
                    </a:cubicBezTo>
                    <a:cubicBezTo>
                      <a:pt x="333020" y="660070"/>
                      <a:pt x="353650" y="670280"/>
                      <a:pt x="374904" y="676656"/>
                    </a:cubicBezTo>
                    <a:cubicBezTo>
                      <a:pt x="398590" y="683762"/>
                      <a:pt x="413415" y="691302"/>
                      <a:pt x="438912" y="694944"/>
                    </a:cubicBezTo>
                    <a:cubicBezTo>
                      <a:pt x="447964" y="696237"/>
                      <a:pt x="457200" y="694944"/>
                      <a:pt x="466344" y="694944"/>
                    </a:cubicBez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581400" y="1388412"/>
              <a:ext cx="2559419" cy="1486573"/>
              <a:chOff x="3581400" y="1388412"/>
              <a:chExt cx="2559419" cy="1486573"/>
            </a:xfrm>
          </p:grpSpPr>
          <p:pic>
            <p:nvPicPr>
              <p:cNvPr id="2052" name="Picture 4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25" t="20047" r="40025" b="33333"/>
              <a:stretch/>
            </p:blipFill>
            <p:spPr bwMode="auto">
              <a:xfrm>
                <a:off x="3581400" y="1388412"/>
                <a:ext cx="2559419" cy="14865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4742152" y="1864188"/>
                <a:ext cx="287048" cy="421812"/>
              </a:xfrm>
              <a:custGeom>
                <a:avLst/>
                <a:gdLst>
                  <a:gd name="connsiteX0" fmla="*/ 110281 w 707672"/>
                  <a:gd name="connsiteY0" fmla="*/ 320040 h 822960"/>
                  <a:gd name="connsiteX1" fmla="*/ 119425 w 707672"/>
                  <a:gd name="connsiteY1" fmla="*/ 137160 h 822960"/>
                  <a:gd name="connsiteX2" fmla="*/ 137713 w 707672"/>
                  <a:gd name="connsiteY2" fmla="*/ 100584 h 822960"/>
                  <a:gd name="connsiteX3" fmla="*/ 146857 w 707672"/>
                  <a:gd name="connsiteY3" fmla="*/ 54864 h 822960"/>
                  <a:gd name="connsiteX4" fmla="*/ 201721 w 707672"/>
                  <a:gd name="connsiteY4" fmla="*/ 18288 h 822960"/>
                  <a:gd name="connsiteX5" fmla="*/ 229153 w 707672"/>
                  <a:gd name="connsiteY5" fmla="*/ 0 h 822960"/>
                  <a:gd name="connsiteX6" fmla="*/ 329737 w 707672"/>
                  <a:gd name="connsiteY6" fmla="*/ 18288 h 822960"/>
                  <a:gd name="connsiteX7" fmla="*/ 393745 w 707672"/>
                  <a:gd name="connsiteY7" fmla="*/ 73152 h 822960"/>
                  <a:gd name="connsiteX8" fmla="*/ 430321 w 707672"/>
                  <a:gd name="connsiteY8" fmla="*/ 100584 h 822960"/>
                  <a:gd name="connsiteX9" fmla="*/ 448609 w 707672"/>
                  <a:gd name="connsiteY9" fmla="*/ 155448 h 822960"/>
                  <a:gd name="connsiteX10" fmla="*/ 466897 w 707672"/>
                  <a:gd name="connsiteY10" fmla="*/ 228600 h 822960"/>
                  <a:gd name="connsiteX11" fmla="*/ 448609 w 707672"/>
                  <a:gd name="connsiteY11" fmla="*/ 347472 h 822960"/>
                  <a:gd name="connsiteX12" fmla="*/ 421177 w 707672"/>
                  <a:gd name="connsiteY12" fmla="*/ 384048 h 822960"/>
                  <a:gd name="connsiteX13" fmla="*/ 393745 w 707672"/>
                  <a:gd name="connsiteY13" fmla="*/ 411480 h 822960"/>
                  <a:gd name="connsiteX14" fmla="*/ 366313 w 707672"/>
                  <a:gd name="connsiteY14" fmla="*/ 420624 h 822960"/>
                  <a:gd name="connsiteX15" fmla="*/ 329737 w 707672"/>
                  <a:gd name="connsiteY15" fmla="*/ 438912 h 822960"/>
                  <a:gd name="connsiteX16" fmla="*/ 311449 w 707672"/>
                  <a:gd name="connsiteY16" fmla="*/ 466344 h 822960"/>
                  <a:gd name="connsiteX17" fmla="*/ 375457 w 707672"/>
                  <a:gd name="connsiteY17" fmla="*/ 438912 h 822960"/>
                  <a:gd name="connsiteX18" fmla="*/ 402889 w 707672"/>
                  <a:gd name="connsiteY18" fmla="*/ 429768 h 822960"/>
                  <a:gd name="connsiteX19" fmla="*/ 448609 w 707672"/>
                  <a:gd name="connsiteY19" fmla="*/ 411480 h 822960"/>
                  <a:gd name="connsiteX20" fmla="*/ 494329 w 707672"/>
                  <a:gd name="connsiteY20" fmla="*/ 402336 h 822960"/>
                  <a:gd name="connsiteX21" fmla="*/ 576625 w 707672"/>
                  <a:gd name="connsiteY21" fmla="*/ 384048 h 822960"/>
                  <a:gd name="connsiteX22" fmla="*/ 668065 w 707672"/>
                  <a:gd name="connsiteY22" fmla="*/ 393192 h 822960"/>
                  <a:gd name="connsiteX23" fmla="*/ 686353 w 707672"/>
                  <a:gd name="connsiteY23" fmla="*/ 429768 h 822960"/>
                  <a:gd name="connsiteX24" fmla="*/ 704641 w 707672"/>
                  <a:gd name="connsiteY24" fmla="*/ 457200 h 822960"/>
                  <a:gd name="connsiteX25" fmla="*/ 677209 w 707672"/>
                  <a:gd name="connsiteY25" fmla="*/ 685800 h 822960"/>
                  <a:gd name="connsiteX26" fmla="*/ 649777 w 707672"/>
                  <a:gd name="connsiteY26" fmla="*/ 704088 h 822960"/>
                  <a:gd name="connsiteX27" fmla="*/ 613201 w 707672"/>
                  <a:gd name="connsiteY27" fmla="*/ 749808 h 822960"/>
                  <a:gd name="connsiteX28" fmla="*/ 594913 w 707672"/>
                  <a:gd name="connsiteY28" fmla="*/ 777240 h 822960"/>
                  <a:gd name="connsiteX29" fmla="*/ 558337 w 707672"/>
                  <a:gd name="connsiteY29" fmla="*/ 786384 h 822960"/>
                  <a:gd name="connsiteX30" fmla="*/ 503473 w 707672"/>
                  <a:gd name="connsiteY30" fmla="*/ 804672 h 822960"/>
                  <a:gd name="connsiteX31" fmla="*/ 476041 w 707672"/>
                  <a:gd name="connsiteY31" fmla="*/ 813816 h 822960"/>
                  <a:gd name="connsiteX32" fmla="*/ 448609 w 707672"/>
                  <a:gd name="connsiteY32" fmla="*/ 822960 h 822960"/>
                  <a:gd name="connsiteX33" fmla="*/ 220009 w 707672"/>
                  <a:gd name="connsiteY33" fmla="*/ 804672 h 822960"/>
                  <a:gd name="connsiteX34" fmla="*/ 146857 w 707672"/>
                  <a:gd name="connsiteY34" fmla="*/ 777240 h 822960"/>
                  <a:gd name="connsiteX35" fmla="*/ 82849 w 707672"/>
                  <a:gd name="connsiteY35" fmla="*/ 758952 h 822960"/>
                  <a:gd name="connsiteX36" fmla="*/ 37129 w 707672"/>
                  <a:gd name="connsiteY36" fmla="*/ 731520 h 822960"/>
                  <a:gd name="connsiteX37" fmla="*/ 9697 w 707672"/>
                  <a:gd name="connsiteY37" fmla="*/ 713232 h 822960"/>
                  <a:gd name="connsiteX38" fmla="*/ 553 w 707672"/>
                  <a:gd name="connsiteY38" fmla="*/ 685800 h 822960"/>
                  <a:gd name="connsiteX39" fmla="*/ 18841 w 707672"/>
                  <a:gd name="connsiteY39" fmla="*/ 676656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07672" h="822960">
                    <a:moveTo>
                      <a:pt x="110281" y="320040"/>
                    </a:moveTo>
                    <a:cubicBezTo>
                      <a:pt x="113329" y="259080"/>
                      <a:pt x="111854" y="197725"/>
                      <a:pt x="119425" y="137160"/>
                    </a:cubicBezTo>
                    <a:cubicBezTo>
                      <a:pt x="121116" y="123634"/>
                      <a:pt x="133402" y="113516"/>
                      <a:pt x="137713" y="100584"/>
                    </a:cubicBezTo>
                    <a:cubicBezTo>
                      <a:pt x="142628" y="85840"/>
                      <a:pt x="137315" y="67132"/>
                      <a:pt x="146857" y="54864"/>
                    </a:cubicBezTo>
                    <a:cubicBezTo>
                      <a:pt x="160351" y="37514"/>
                      <a:pt x="183433" y="30480"/>
                      <a:pt x="201721" y="18288"/>
                    </a:cubicBezTo>
                    <a:lnTo>
                      <a:pt x="229153" y="0"/>
                    </a:lnTo>
                    <a:cubicBezTo>
                      <a:pt x="262681" y="6096"/>
                      <a:pt x="296810" y="9507"/>
                      <a:pt x="329737" y="18288"/>
                    </a:cubicBezTo>
                    <a:cubicBezTo>
                      <a:pt x="378447" y="31277"/>
                      <a:pt x="359808" y="39215"/>
                      <a:pt x="393745" y="73152"/>
                    </a:cubicBezTo>
                    <a:cubicBezTo>
                      <a:pt x="404521" y="83928"/>
                      <a:pt x="418129" y="91440"/>
                      <a:pt x="430321" y="100584"/>
                    </a:cubicBezTo>
                    <a:cubicBezTo>
                      <a:pt x="436417" y="118872"/>
                      <a:pt x="444828" y="136545"/>
                      <a:pt x="448609" y="155448"/>
                    </a:cubicBezTo>
                    <a:cubicBezTo>
                      <a:pt x="459643" y="210619"/>
                      <a:pt x="452838" y="186424"/>
                      <a:pt x="466897" y="228600"/>
                    </a:cubicBezTo>
                    <a:cubicBezTo>
                      <a:pt x="465861" y="238957"/>
                      <a:pt x="464587" y="319511"/>
                      <a:pt x="448609" y="347472"/>
                    </a:cubicBezTo>
                    <a:cubicBezTo>
                      <a:pt x="441048" y="360704"/>
                      <a:pt x="431095" y="372477"/>
                      <a:pt x="421177" y="384048"/>
                    </a:cubicBezTo>
                    <a:cubicBezTo>
                      <a:pt x="412761" y="393866"/>
                      <a:pt x="404505" y="404307"/>
                      <a:pt x="393745" y="411480"/>
                    </a:cubicBezTo>
                    <a:cubicBezTo>
                      <a:pt x="385725" y="416827"/>
                      <a:pt x="375172" y="416827"/>
                      <a:pt x="366313" y="420624"/>
                    </a:cubicBezTo>
                    <a:cubicBezTo>
                      <a:pt x="353784" y="425994"/>
                      <a:pt x="341929" y="432816"/>
                      <a:pt x="329737" y="438912"/>
                    </a:cubicBezTo>
                    <a:cubicBezTo>
                      <a:pt x="323641" y="448056"/>
                      <a:pt x="301023" y="469819"/>
                      <a:pt x="311449" y="466344"/>
                    </a:cubicBezTo>
                    <a:cubicBezTo>
                      <a:pt x="375782" y="444900"/>
                      <a:pt x="296362" y="472810"/>
                      <a:pt x="375457" y="438912"/>
                    </a:cubicBezTo>
                    <a:cubicBezTo>
                      <a:pt x="384316" y="435115"/>
                      <a:pt x="393864" y="433152"/>
                      <a:pt x="402889" y="429768"/>
                    </a:cubicBezTo>
                    <a:cubicBezTo>
                      <a:pt x="418258" y="424005"/>
                      <a:pt x="432887" y="416197"/>
                      <a:pt x="448609" y="411480"/>
                    </a:cubicBezTo>
                    <a:cubicBezTo>
                      <a:pt x="463495" y="407014"/>
                      <a:pt x="479157" y="405707"/>
                      <a:pt x="494329" y="402336"/>
                    </a:cubicBezTo>
                    <a:cubicBezTo>
                      <a:pt x="610550" y="376509"/>
                      <a:pt x="438732" y="411627"/>
                      <a:pt x="576625" y="384048"/>
                    </a:cubicBezTo>
                    <a:cubicBezTo>
                      <a:pt x="607105" y="387096"/>
                      <a:pt x="639789" y="381410"/>
                      <a:pt x="668065" y="393192"/>
                    </a:cubicBezTo>
                    <a:cubicBezTo>
                      <a:pt x="680648" y="398435"/>
                      <a:pt x="679590" y="417933"/>
                      <a:pt x="686353" y="429768"/>
                    </a:cubicBezTo>
                    <a:cubicBezTo>
                      <a:pt x="691805" y="439310"/>
                      <a:pt x="698545" y="448056"/>
                      <a:pt x="704641" y="457200"/>
                    </a:cubicBezTo>
                    <a:cubicBezTo>
                      <a:pt x="703766" y="475584"/>
                      <a:pt x="722258" y="631741"/>
                      <a:pt x="677209" y="685800"/>
                    </a:cubicBezTo>
                    <a:cubicBezTo>
                      <a:pt x="670174" y="694243"/>
                      <a:pt x="658921" y="697992"/>
                      <a:pt x="649777" y="704088"/>
                    </a:cubicBezTo>
                    <a:cubicBezTo>
                      <a:pt x="631976" y="757492"/>
                      <a:pt x="654561" y="708448"/>
                      <a:pt x="613201" y="749808"/>
                    </a:cubicBezTo>
                    <a:cubicBezTo>
                      <a:pt x="605430" y="757579"/>
                      <a:pt x="604057" y="771144"/>
                      <a:pt x="594913" y="777240"/>
                    </a:cubicBezTo>
                    <a:cubicBezTo>
                      <a:pt x="584456" y="784211"/>
                      <a:pt x="570374" y="782773"/>
                      <a:pt x="558337" y="786384"/>
                    </a:cubicBezTo>
                    <a:cubicBezTo>
                      <a:pt x="539873" y="791923"/>
                      <a:pt x="521761" y="798576"/>
                      <a:pt x="503473" y="804672"/>
                    </a:cubicBezTo>
                    <a:lnTo>
                      <a:pt x="476041" y="813816"/>
                    </a:lnTo>
                    <a:lnTo>
                      <a:pt x="448609" y="822960"/>
                    </a:lnTo>
                    <a:cubicBezTo>
                      <a:pt x="372409" y="816864"/>
                      <a:pt x="296047" y="812538"/>
                      <a:pt x="220009" y="804672"/>
                    </a:cubicBezTo>
                    <a:cubicBezTo>
                      <a:pt x="182971" y="800841"/>
                      <a:pt x="180831" y="791800"/>
                      <a:pt x="146857" y="777240"/>
                    </a:cubicBezTo>
                    <a:cubicBezTo>
                      <a:pt x="128492" y="769369"/>
                      <a:pt x="101410" y="763592"/>
                      <a:pt x="82849" y="758952"/>
                    </a:cubicBezTo>
                    <a:cubicBezTo>
                      <a:pt x="67609" y="749808"/>
                      <a:pt x="52200" y="740940"/>
                      <a:pt x="37129" y="731520"/>
                    </a:cubicBezTo>
                    <a:cubicBezTo>
                      <a:pt x="27810" y="725695"/>
                      <a:pt x="16562" y="721814"/>
                      <a:pt x="9697" y="713232"/>
                    </a:cubicBezTo>
                    <a:cubicBezTo>
                      <a:pt x="3676" y="705706"/>
                      <a:pt x="-1785" y="695151"/>
                      <a:pt x="553" y="685800"/>
                    </a:cubicBezTo>
                    <a:cubicBezTo>
                      <a:pt x="2206" y="679188"/>
                      <a:pt x="12745" y="679704"/>
                      <a:pt x="18841" y="676656"/>
                    </a:cubicBez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177395" y="1333836"/>
              <a:ext cx="2402292" cy="2706624"/>
              <a:chOff x="6177395" y="1333836"/>
              <a:chExt cx="2402292" cy="2706624"/>
            </a:xfrm>
          </p:grpSpPr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00" t="24267" r="52796" b="36267"/>
              <a:stretch/>
            </p:blipFill>
            <p:spPr bwMode="auto">
              <a:xfrm>
                <a:off x="6177395" y="1333836"/>
                <a:ext cx="2402292" cy="27066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Freeform 10"/>
              <p:cNvSpPr/>
              <p:nvPr/>
            </p:nvSpPr>
            <p:spPr>
              <a:xfrm>
                <a:off x="6922008" y="1828800"/>
                <a:ext cx="198615" cy="588264"/>
              </a:xfrm>
              <a:custGeom>
                <a:avLst/>
                <a:gdLst>
                  <a:gd name="connsiteX0" fmla="*/ 219456 w 397230"/>
                  <a:gd name="connsiteY0" fmla="*/ 0 h 950976"/>
                  <a:gd name="connsiteX1" fmla="*/ 237744 w 397230"/>
                  <a:gd name="connsiteY1" fmla="*/ 45720 h 950976"/>
                  <a:gd name="connsiteX2" fmla="*/ 219456 w 397230"/>
                  <a:gd name="connsiteY2" fmla="*/ 100584 h 950976"/>
                  <a:gd name="connsiteX3" fmla="*/ 210312 w 397230"/>
                  <a:gd name="connsiteY3" fmla="*/ 137160 h 950976"/>
                  <a:gd name="connsiteX4" fmla="*/ 164592 w 397230"/>
                  <a:gd name="connsiteY4" fmla="*/ 201168 h 950976"/>
                  <a:gd name="connsiteX5" fmla="*/ 100584 w 397230"/>
                  <a:gd name="connsiteY5" fmla="*/ 283464 h 950976"/>
                  <a:gd name="connsiteX6" fmla="*/ 64008 w 397230"/>
                  <a:gd name="connsiteY6" fmla="*/ 329184 h 950976"/>
                  <a:gd name="connsiteX7" fmla="*/ 45720 w 397230"/>
                  <a:gd name="connsiteY7" fmla="*/ 356616 h 950976"/>
                  <a:gd name="connsiteX8" fmla="*/ 0 w 397230"/>
                  <a:gd name="connsiteY8" fmla="*/ 411480 h 950976"/>
                  <a:gd name="connsiteX9" fmla="*/ 36576 w 397230"/>
                  <a:gd name="connsiteY9" fmla="*/ 420624 h 950976"/>
                  <a:gd name="connsiteX10" fmla="*/ 310896 w 397230"/>
                  <a:gd name="connsiteY10" fmla="*/ 438912 h 950976"/>
                  <a:gd name="connsiteX11" fmla="*/ 393192 w 397230"/>
                  <a:gd name="connsiteY11" fmla="*/ 429768 h 950976"/>
                  <a:gd name="connsiteX12" fmla="*/ 384048 w 397230"/>
                  <a:gd name="connsiteY12" fmla="*/ 384048 h 950976"/>
                  <a:gd name="connsiteX13" fmla="*/ 374904 w 397230"/>
                  <a:gd name="connsiteY13" fmla="*/ 237744 h 950976"/>
                  <a:gd name="connsiteX14" fmla="*/ 384048 w 397230"/>
                  <a:gd name="connsiteY14" fmla="*/ 283464 h 950976"/>
                  <a:gd name="connsiteX15" fmla="*/ 374904 w 397230"/>
                  <a:gd name="connsiteY15" fmla="*/ 603504 h 950976"/>
                  <a:gd name="connsiteX16" fmla="*/ 365760 w 397230"/>
                  <a:gd name="connsiteY16" fmla="*/ 667512 h 950976"/>
                  <a:gd name="connsiteX17" fmla="*/ 320040 w 397230"/>
                  <a:gd name="connsiteY17" fmla="*/ 777240 h 950976"/>
                  <a:gd name="connsiteX18" fmla="*/ 301752 w 397230"/>
                  <a:gd name="connsiteY18" fmla="*/ 877824 h 950976"/>
                  <a:gd name="connsiteX19" fmla="*/ 274320 w 397230"/>
                  <a:gd name="connsiteY19" fmla="*/ 950976 h 950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7230" h="950976">
                    <a:moveTo>
                      <a:pt x="219456" y="0"/>
                    </a:moveTo>
                    <a:cubicBezTo>
                      <a:pt x="225552" y="15240"/>
                      <a:pt x="237744" y="29306"/>
                      <a:pt x="237744" y="45720"/>
                    </a:cubicBezTo>
                    <a:cubicBezTo>
                      <a:pt x="237744" y="64997"/>
                      <a:pt x="224131" y="81882"/>
                      <a:pt x="219456" y="100584"/>
                    </a:cubicBezTo>
                    <a:cubicBezTo>
                      <a:pt x="216408" y="112776"/>
                      <a:pt x="215262" y="125609"/>
                      <a:pt x="210312" y="137160"/>
                    </a:cubicBezTo>
                    <a:cubicBezTo>
                      <a:pt x="205618" y="148113"/>
                      <a:pt x="168043" y="196238"/>
                      <a:pt x="164592" y="201168"/>
                    </a:cubicBezTo>
                    <a:cubicBezTo>
                      <a:pt x="113551" y="274083"/>
                      <a:pt x="147848" y="236200"/>
                      <a:pt x="100584" y="283464"/>
                    </a:cubicBezTo>
                    <a:cubicBezTo>
                      <a:pt x="82783" y="336868"/>
                      <a:pt x="105368" y="287824"/>
                      <a:pt x="64008" y="329184"/>
                    </a:cubicBezTo>
                    <a:cubicBezTo>
                      <a:pt x="56237" y="336955"/>
                      <a:pt x="52755" y="348173"/>
                      <a:pt x="45720" y="356616"/>
                    </a:cubicBezTo>
                    <a:cubicBezTo>
                      <a:pt x="-12952" y="427022"/>
                      <a:pt x="45406" y="343372"/>
                      <a:pt x="0" y="411480"/>
                    </a:cubicBezTo>
                    <a:cubicBezTo>
                      <a:pt x="12192" y="414528"/>
                      <a:pt x="24057" y="419519"/>
                      <a:pt x="36576" y="420624"/>
                    </a:cubicBezTo>
                    <a:cubicBezTo>
                      <a:pt x="127864" y="428679"/>
                      <a:pt x="310896" y="438912"/>
                      <a:pt x="310896" y="438912"/>
                    </a:cubicBezTo>
                    <a:cubicBezTo>
                      <a:pt x="338328" y="435864"/>
                      <a:pt x="371111" y="446328"/>
                      <a:pt x="393192" y="429768"/>
                    </a:cubicBezTo>
                    <a:cubicBezTo>
                      <a:pt x="405625" y="420443"/>
                      <a:pt x="385522" y="399520"/>
                      <a:pt x="384048" y="384048"/>
                    </a:cubicBezTo>
                    <a:cubicBezTo>
                      <a:pt x="379415" y="335405"/>
                      <a:pt x="374904" y="286607"/>
                      <a:pt x="374904" y="237744"/>
                    </a:cubicBezTo>
                    <a:cubicBezTo>
                      <a:pt x="374904" y="222202"/>
                      <a:pt x="381000" y="268224"/>
                      <a:pt x="384048" y="283464"/>
                    </a:cubicBezTo>
                    <a:cubicBezTo>
                      <a:pt x="381000" y="390144"/>
                      <a:pt x="379980" y="496901"/>
                      <a:pt x="374904" y="603504"/>
                    </a:cubicBezTo>
                    <a:cubicBezTo>
                      <a:pt x="373879" y="625032"/>
                      <a:pt x="370606" y="646511"/>
                      <a:pt x="365760" y="667512"/>
                    </a:cubicBezTo>
                    <a:cubicBezTo>
                      <a:pt x="349739" y="736938"/>
                      <a:pt x="346831" y="710263"/>
                      <a:pt x="320040" y="777240"/>
                    </a:cubicBezTo>
                    <a:cubicBezTo>
                      <a:pt x="308164" y="806929"/>
                      <a:pt x="308393" y="849045"/>
                      <a:pt x="301752" y="877824"/>
                    </a:cubicBezTo>
                    <a:cubicBezTo>
                      <a:pt x="292991" y="915790"/>
                      <a:pt x="287955" y="923706"/>
                      <a:pt x="274320" y="950976"/>
                    </a:cubicBez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649529" y="2874985"/>
              <a:ext cx="2423160" cy="2587752"/>
              <a:chOff x="3649529" y="2874985"/>
              <a:chExt cx="2423160" cy="2587752"/>
            </a:xfrm>
          </p:grpSpPr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250" t="28266" r="39875" b="34000"/>
              <a:stretch/>
            </p:blipFill>
            <p:spPr bwMode="auto">
              <a:xfrm>
                <a:off x="3649529" y="2874985"/>
                <a:ext cx="2423160" cy="2587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Freeform 12"/>
              <p:cNvSpPr/>
              <p:nvPr/>
            </p:nvSpPr>
            <p:spPr>
              <a:xfrm>
                <a:off x="5054209" y="3191175"/>
                <a:ext cx="304175" cy="411561"/>
              </a:xfrm>
              <a:custGeom>
                <a:avLst/>
                <a:gdLst>
                  <a:gd name="connsiteX0" fmla="*/ 295031 w 304175"/>
                  <a:gd name="connsiteY0" fmla="*/ 18369 h 411561"/>
                  <a:gd name="connsiteX1" fmla="*/ 249311 w 304175"/>
                  <a:gd name="connsiteY1" fmla="*/ 9225 h 411561"/>
                  <a:gd name="connsiteX2" fmla="*/ 221879 w 304175"/>
                  <a:gd name="connsiteY2" fmla="*/ 81 h 411561"/>
                  <a:gd name="connsiteX3" fmla="*/ 157871 w 304175"/>
                  <a:gd name="connsiteY3" fmla="*/ 18369 h 411561"/>
                  <a:gd name="connsiteX4" fmla="*/ 130439 w 304175"/>
                  <a:gd name="connsiteY4" fmla="*/ 128097 h 411561"/>
                  <a:gd name="connsiteX5" fmla="*/ 103007 w 304175"/>
                  <a:gd name="connsiteY5" fmla="*/ 182961 h 411561"/>
                  <a:gd name="connsiteX6" fmla="*/ 194447 w 304175"/>
                  <a:gd name="connsiteY6" fmla="*/ 210393 h 411561"/>
                  <a:gd name="connsiteX7" fmla="*/ 276743 w 304175"/>
                  <a:gd name="connsiteY7" fmla="*/ 246969 h 411561"/>
                  <a:gd name="connsiteX8" fmla="*/ 304175 w 304175"/>
                  <a:gd name="connsiteY8" fmla="*/ 310977 h 411561"/>
                  <a:gd name="connsiteX9" fmla="*/ 295031 w 304175"/>
                  <a:gd name="connsiteY9" fmla="*/ 356697 h 411561"/>
                  <a:gd name="connsiteX10" fmla="*/ 276743 w 304175"/>
                  <a:gd name="connsiteY10" fmla="*/ 384129 h 411561"/>
                  <a:gd name="connsiteX11" fmla="*/ 240167 w 304175"/>
                  <a:gd name="connsiteY11" fmla="*/ 393273 h 411561"/>
                  <a:gd name="connsiteX12" fmla="*/ 185303 w 304175"/>
                  <a:gd name="connsiteY12" fmla="*/ 411561 h 411561"/>
                  <a:gd name="connsiteX13" fmla="*/ 29855 w 304175"/>
                  <a:gd name="connsiteY13" fmla="*/ 393273 h 411561"/>
                  <a:gd name="connsiteX14" fmla="*/ 2423 w 304175"/>
                  <a:gd name="connsiteY14" fmla="*/ 374985 h 411561"/>
                  <a:gd name="connsiteX15" fmla="*/ 2423 w 304175"/>
                  <a:gd name="connsiteY15" fmla="*/ 338409 h 411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175" h="411561">
                    <a:moveTo>
                      <a:pt x="295031" y="18369"/>
                    </a:moveTo>
                    <a:cubicBezTo>
                      <a:pt x="279791" y="15321"/>
                      <a:pt x="264389" y="12994"/>
                      <a:pt x="249311" y="9225"/>
                    </a:cubicBezTo>
                    <a:cubicBezTo>
                      <a:pt x="239960" y="6887"/>
                      <a:pt x="231470" y="-878"/>
                      <a:pt x="221879" y="81"/>
                    </a:cubicBezTo>
                    <a:cubicBezTo>
                      <a:pt x="199799" y="2289"/>
                      <a:pt x="179207" y="12273"/>
                      <a:pt x="157871" y="18369"/>
                    </a:cubicBezTo>
                    <a:cubicBezTo>
                      <a:pt x="153300" y="45793"/>
                      <a:pt x="146540" y="103946"/>
                      <a:pt x="130439" y="128097"/>
                    </a:cubicBezTo>
                    <a:cubicBezTo>
                      <a:pt x="106804" y="163549"/>
                      <a:pt x="115626" y="145103"/>
                      <a:pt x="103007" y="182961"/>
                    </a:cubicBezTo>
                    <a:cubicBezTo>
                      <a:pt x="156073" y="218338"/>
                      <a:pt x="104456" y="189626"/>
                      <a:pt x="194447" y="210393"/>
                    </a:cubicBezTo>
                    <a:cubicBezTo>
                      <a:pt x="244374" y="221915"/>
                      <a:pt x="242029" y="223826"/>
                      <a:pt x="276743" y="246969"/>
                    </a:cubicBezTo>
                    <a:cubicBezTo>
                      <a:pt x="280314" y="254111"/>
                      <a:pt x="304175" y="297522"/>
                      <a:pt x="304175" y="310977"/>
                    </a:cubicBezTo>
                    <a:cubicBezTo>
                      <a:pt x="304175" y="326519"/>
                      <a:pt x="300488" y="342145"/>
                      <a:pt x="295031" y="356697"/>
                    </a:cubicBezTo>
                    <a:cubicBezTo>
                      <a:pt x="291172" y="366987"/>
                      <a:pt x="285887" y="378033"/>
                      <a:pt x="276743" y="384129"/>
                    </a:cubicBezTo>
                    <a:cubicBezTo>
                      <a:pt x="266286" y="391100"/>
                      <a:pt x="252204" y="389662"/>
                      <a:pt x="240167" y="393273"/>
                    </a:cubicBezTo>
                    <a:cubicBezTo>
                      <a:pt x="221703" y="398812"/>
                      <a:pt x="185303" y="411561"/>
                      <a:pt x="185303" y="411561"/>
                    </a:cubicBezTo>
                    <a:cubicBezTo>
                      <a:pt x="174549" y="410734"/>
                      <a:pt x="66833" y="409121"/>
                      <a:pt x="29855" y="393273"/>
                    </a:cubicBezTo>
                    <a:cubicBezTo>
                      <a:pt x="19754" y="388944"/>
                      <a:pt x="7338" y="384815"/>
                      <a:pt x="2423" y="374985"/>
                    </a:cubicBezTo>
                    <a:cubicBezTo>
                      <a:pt x="-3029" y="364080"/>
                      <a:pt x="2423" y="350601"/>
                      <a:pt x="2423" y="338409"/>
                    </a:cubicBez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177395" y="4267200"/>
              <a:ext cx="2895418" cy="1648450"/>
              <a:chOff x="6177395" y="4267200"/>
              <a:chExt cx="2895418" cy="1648450"/>
            </a:xfrm>
          </p:grpSpPr>
          <p:pic>
            <p:nvPicPr>
              <p:cNvPr id="2055" name="Picture 7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515" t="31083" r="50736" b="44880"/>
              <a:stretch/>
            </p:blipFill>
            <p:spPr bwMode="auto">
              <a:xfrm>
                <a:off x="6177395" y="4267200"/>
                <a:ext cx="2895418" cy="1648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" name="Freeform 14"/>
              <p:cNvSpPr/>
              <p:nvPr/>
            </p:nvSpPr>
            <p:spPr>
              <a:xfrm>
                <a:off x="8074152" y="4800600"/>
                <a:ext cx="256032" cy="420624"/>
              </a:xfrm>
              <a:custGeom>
                <a:avLst/>
                <a:gdLst>
                  <a:gd name="connsiteX0" fmla="*/ 256032 w 256032"/>
                  <a:gd name="connsiteY0" fmla="*/ 0 h 420624"/>
                  <a:gd name="connsiteX1" fmla="*/ 91440 w 256032"/>
                  <a:gd name="connsiteY1" fmla="*/ 9144 h 420624"/>
                  <a:gd name="connsiteX2" fmla="*/ 45720 w 256032"/>
                  <a:gd name="connsiteY2" fmla="*/ 54864 h 420624"/>
                  <a:gd name="connsiteX3" fmla="*/ 27432 w 256032"/>
                  <a:gd name="connsiteY3" fmla="*/ 137160 h 420624"/>
                  <a:gd name="connsiteX4" fmla="*/ 18288 w 256032"/>
                  <a:gd name="connsiteY4" fmla="*/ 173736 h 420624"/>
                  <a:gd name="connsiteX5" fmla="*/ 0 w 256032"/>
                  <a:gd name="connsiteY5" fmla="*/ 246888 h 420624"/>
                  <a:gd name="connsiteX6" fmla="*/ 18288 w 256032"/>
                  <a:gd name="connsiteY6" fmla="*/ 365760 h 420624"/>
                  <a:gd name="connsiteX7" fmla="*/ 36576 w 256032"/>
                  <a:gd name="connsiteY7" fmla="*/ 393192 h 420624"/>
                  <a:gd name="connsiteX8" fmla="*/ 64008 w 256032"/>
                  <a:gd name="connsiteY8" fmla="*/ 402336 h 420624"/>
                  <a:gd name="connsiteX9" fmla="*/ 128016 w 256032"/>
                  <a:gd name="connsiteY9" fmla="*/ 420624 h 420624"/>
                  <a:gd name="connsiteX10" fmla="*/ 219456 w 256032"/>
                  <a:gd name="connsiteY10" fmla="*/ 411480 h 420624"/>
                  <a:gd name="connsiteX11" fmla="*/ 246888 w 256032"/>
                  <a:gd name="connsiteY11" fmla="*/ 402336 h 420624"/>
                  <a:gd name="connsiteX12" fmla="*/ 256032 w 256032"/>
                  <a:gd name="connsiteY12" fmla="*/ 374904 h 420624"/>
                  <a:gd name="connsiteX13" fmla="*/ 246888 w 256032"/>
                  <a:gd name="connsiteY13" fmla="*/ 310896 h 420624"/>
                  <a:gd name="connsiteX14" fmla="*/ 219456 w 256032"/>
                  <a:gd name="connsiteY14" fmla="*/ 292608 h 420624"/>
                  <a:gd name="connsiteX15" fmla="*/ 192024 w 256032"/>
                  <a:gd name="connsiteY15" fmla="*/ 265176 h 420624"/>
                  <a:gd name="connsiteX16" fmla="*/ 173736 w 256032"/>
                  <a:gd name="connsiteY16" fmla="*/ 237744 h 420624"/>
                  <a:gd name="connsiteX17" fmla="*/ 18288 w 256032"/>
                  <a:gd name="connsiteY17" fmla="*/ 219456 h 4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032" h="420624">
                    <a:moveTo>
                      <a:pt x="256032" y="0"/>
                    </a:moveTo>
                    <a:cubicBezTo>
                      <a:pt x="201168" y="3048"/>
                      <a:pt x="146141" y="3934"/>
                      <a:pt x="91440" y="9144"/>
                    </a:cubicBezTo>
                    <a:cubicBezTo>
                      <a:pt x="58957" y="12238"/>
                      <a:pt x="57174" y="24319"/>
                      <a:pt x="45720" y="54864"/>
                    </a:cubicBezTo>
                    <a:cubicBezTo>
                      <a:pt x="39638" y="71082"/>
                      <a:pt x="30592" y="122940"/>
                      <a:pt x="27432" y="137160"/>
                    </a:cubicBezTo>
                    <a:cubicBezTo>
                      <a:pt x="24706" y="149428"/>
                      <a:pt x="21014" y="161468"/>
                      <a:pt x="18288" y="173736"/>
                    </a:cubicBezTo>
                    <a:cubicBezTo>
                      <a:pt x="3576" y="239942"/>
                      <a:pt x="16340" y="197869"/>
                      <a:pt x="0" y="246888"/>
                    </a:cubicBezTo>
                    <a:cubicBezTo>
                      <a:pt x="2622" y="273113"/>
                      <a:pt x="1811" y="332806"/>
                      <a:pt x="18288" y="365760"/>
                    </a:cubicBezTo>
                    <a:cubicBezTo>
                      <a:pt x="23203" y="375590"/>
                      <a:pt x="27994" y="386327"/>
                      <a:pt x="36576" y="393192"/>
                    </a:cubicBezTo>
                    <a:cubicBezTo>
                      <a:pt x="44102" y="399213"/>
                      <a:pt x="54740" y="399688"/>
                      <a:pt x="64008" y="402336"/>
                    </a:cubicBezTo>
                    <a:cubicBezTo>
                      <a:pt x="144380" y="425299"/>
                      <a:pt x="62243" y="398700"/>
                      <a:pt x="128016" y="420624"/>
                    </a:cubicBezTo>
                    <a:cubicBezTo>
                      <a:pt x="158496" y="417576"/>
                      <a:pt x="189180" y="416138"/>
                      <a:pt x="219456" y="411480"/>
                    </a:cubicBezTo>
                    <a:cubicBezTo>
                      <a:pt x="228983" y="410014"/>
                      <a:pt x="240072" y="409152"/>
                      <a:pt x="246888" y="402336"/>
                    </a:cubicBezTo>
                    <a:cubicBezTo>
                      <a:pt x="253704" y="395520"/>
                      <a:pt x="252984" y="384048"/>
                      <a:pt x="256032" y="374904"/>
                    </a:cubicBezTo>
                    <a:cubicBezTo>
                      <a:pt x="252984" y="353568"/>
                      <a:pt x="255641" y="330591"/>
                      <a:pt x="246888" y="310896"/>
                    </a:cubicBezTo>
                    <a:cubicBezTo>
                      <a:pt x="242425" y="300853"/>
                      <a:pt x="227899" y="299643"/>
                      <a:pt x="219456" y="292608"/>
                    </a:cubicBezTo>
                    <a:cubicBezTo>
                      <a:pt x="209522" y="284329"/>
                      <a:pt x="200303" y="275110"/>
                      <a:pt x="192024" y="265176"/>
                    </a:cubicBezTo>
                    <a:cubicBezTo>
                      <a:pt x="184989" y="256733"/>
                      <a:pt x="183055" y="243569"/>
                      <a:pt x="173736" y="237744"/>
                    </a:cubicBezTo>
                    <a:cubicBezTo>
                      <a:pt x="127511" y="208854"/>
                      <a:pt x="67802" y="219456"/>
                      <a:pt x="18288" y="219456"/>
                    </a:cubicBez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8700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DDREADER : elegant accessibility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Publant</a:t>
            </a:r>
            <a:r>
              <a:rPr lang="en-US" dirty="0" smtClean="0"/>
              <a:t> 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7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Daisy </a:t>
            </a:r>
            <a:r>
              <a:rPr lang="en-US" dirty="0" smtClean="0"/>
              <a:t>pipeline </a:t>
            </a:r>
            <a:r>
              <a:rPr lang="en-US" dirty="0" smtClean="0"/>
              <a:t>2</a:t>
            </a:r>
            <a:r>
              <a:rPr lang="mn-MN" dirty="0" smtClean="0"/>
              <a:t> оор хувиргах буюу </a:t>
            </a:r>
            <a:r>
              <a:rPr lang="en-US" dirty="0" smtClean="0"/>
              <a:t>EPUB</a:t>
            </a:r>
            <a:r>
              <a:rPr lang="mn-MN" dirty="0"/>
              <a:t> </a:t>
            </a:r>
            <a:r>
              <a:rPr lang="mn-MN" dirty="0" smtClean="0"/>
              <a:t>форматаар хөрвүүлэх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mn-MN" dirty="0" smtClean="0"/>
              <a:t>Дараах цонх гарна. Үүний </a:t>
            </a:r>
            <a:r>
              <a:rPr lang="en-US" b="1" dirty="0" smtClean="0"/>
              <a:t>NCC</a:t>
            </a:r>
            <a:r>
              <a:rPr lang="mn-MN" dirty="0" smtClean="0"/>
              <a:t> –ээс </a:t>
            </a:r>
            <a:r>
              <a:rPr lang="en-US" b="1" dirty="0" smtClean="0"/>
              <a:t>browse</a:t>
            </a:r>
            <a:r>
              <a:rPr lang="en-US" dirty="0" smtClean="0"/>
              <a:t> </a:t>
            </a:r>
            <a:r>
              <a:rPr lang="mn-MN" dirty="0" smtClean="0"/>
              <a:t>–оос </a:t>
            </a:r>
            <a:r>
              <a:rPr lang="en-US" b="1" dirty="0" smtClean="0"/>
              <a:t>html</a:t>
            </a:r>
            <a:r>
              <a:rPr lang="en-US" dirty="0" smtClean="0"/>
              <a:t> </a:t>
            </a:r>
            <a:r>
              <a:rPr lang="mn-MN" dirty="0" smtClean="0"/>
              <a:t>–ээр хийсэн файлыг сонгож,</a:t>
            </a:r>
            <a:r>
              <a:rPr lang="en-US" dirty="0" smtClean="0"/>
              <a:t> </a:t>
            </a:r>
            <a:r>
              <a:rPr lang="en-US" b="1" dirty="0" smtClean="0"/>
              <a:t>output directory for: EPUB</a:t>
            </a:r>
            <a:r>
              <a:rPr lang="mn-MN" dirty="0" smtClean="0"/>
              <a:t> хаана хадгалахаа сонгоод </a:t>
            </a:r>
            <a:r>
              <a:rPr lang="mn-MN" b="1" dirty="0" smtClean="0"/>
              <a:t>ок </a:t>
            </a:r>
            <a:r>
              <a:rPr lang="mn-MN" dirty="0" smtClean="0"/>
              <a:t>дарна. </a:t>
            </a:r>
            <a:r>
              <a:rPr lang="en-US" b="1" dirty="0" smtClean="0"/>
              <a:t>Temporary directory </a:t>
            </a:r>
            <a:r>
              <a:rPr lang="mn-MN" dirty="0" smtClean="0"/>
              <a:t>түр зуур хадгалах боломжтой газар. Хаана ч байж болох. </a:t>
            </a:r>
            <a:r>
              <a:rPr lang="en-US" dirty="0" smtClean="0"/>
              <a:t> </a:t>
            </a:r>
          </a:p>
          <a:p>
            <a:r>
              <a:rPr lang="en-US" b="1" dirty="0" smtClean="0"/>
              <a:t>Options </a:t>
            </a:r>
            <a:r>
              <a:rPr lang="mn-MN" dirty="0" smtClean="0"/>
              <a:t>оос </a:t>
            </a:r>
            <a:r>
              <a:rPr lang="en-US" b="1" dirty="0" smtClean="0"/>
              <a:t>Include Media Overlay</a:t>
            </a:r>
            <a:r>
              <a:rPr lang="mn-MN" dirty="0" smtClean="0"/>
              <a:t>-ийн ард дахь чагтыг авна. Энэ нь ....</a:t>
            </a:r>
          </a:p>
          <a:p>
            <a:r>
              <a:rPr lang="mn-MN" dirty="0" smtClean="0"/>
              <a:t>Дараа нь </a:t>
            </a:r>
            <a:r>
              <a:rPr lang="en-US" b="1" dirty="0" smtClean="0"/>
              <a:t>e-pub file name</a:t>
            </a:r>
            <a:r>
              <a:rPr lang="mn-MN" dirty="0" smtClean="0"/>
              <a:t> хэсэгт хадгалах файлынхаа нэрийг бичиж ард нь ипаб өргөтгөлтэйгээр хадгална. Жнь: </a:t>
            </a:r>
            <a:r>
              <a:rPr lang="en-US" b="1" dirty="0" err="1" smtClean="0"/>
              <a:t>daisy.epub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3581400" y="152400"/>
            <a:ext cx="6477000" cy="6248400"/>
            <a:chOff x="3581400" y="152400"/>
            <a:chExt cx="6477000" cy="62484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17" t="6185" r="43866" b="51615"/>
            <a:stretch/>
          </p:blipFill>
          <p:spPr bwMode="auto">
            <a:xfrm>
              <a:off x="3581400" y="152400"/>
              <a:ext cx="4232635" cy="2894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00" t="5199" r="21875" b="34934"/>
            <a:stretch/>
          </p:blipFill>
          <p:spPr bwMode="auto">
            <a:xfrm>
              <a:off x="3896384" y="2615922"/>
              <a:ext cx="6162016" cy="37848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723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Зургийн тайлбар хийх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mn-MN" dirty="0" smtClean="0"/>
              <a:t>Тухайн зургаа идэвхжүүлээд курсорын баруун товч дарж </a:t>
            </a:r>
            <a:r>
              <a:rPr lang="en-US" b="1" dirty="0" smtClean="0"/>
              <a:t>Format</a:t>
            </a:r>
            <a:r>
              <a:rPr lang="en-US" dirty="0" smtClean="0"/>
              <a:t> </a:t>
            </a:r>
            <a:r>
              <a:rPr lang="en-US" b="1" dirty="0" smtClean="0"/>
              <a:t>Picture</a:t>
            </a:r>
            <a:r>
              <a:rPr lang="en-US" dirty="0" smtClean="0"/>
              <a:t> </a:t>
            </a:r>
            <a:r>
              <a:rPr lang="mn-MN" dirty="0" smtClean="0"/>
              <a:t>сонголтыг дарна. Дараа нь гарч ирэх цонхноос </a:t>
            </a:r>
            <a:r>
              <a:rPr lang="en-US" b="1" dirty="0" smtClean="0"/>
              <a:t>Alt text </a:t>
            </a:r>
            <a:r>
              <a:rPr lang="mn-MN" dirty="0" smtClean="0"/>
              <a:t>табыг дарж тайлбар бичих хэсэгт зургийн тайлбарыг бичиж </a:t>
            </a:r>
            <a:r>
              <a:rPr lang="mn-MN" b="1" dirty="0" smtClean="0"/>
              <a:t>ОК </a:t>
            </a:r>
            <a:r>
              <a:rPr lang="mn-MN" dirty="0" smtClean="0"/>
              <a:t>дарна.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8" t="23780" r="43402" b="27560"/>
          <a:stretch/>
        </p:blipFill>
        <p:spPr bwMode="auto">
          <a:xfrm>
            <a:off x="3429000" y="152400"/>
            <a:ext cx="2639506" cy="333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0" t="18267" r="35150" b="28533"/>
          <a:stretch/>
        </p:blipFill>
        <p:spPr bwMode="auto">
          <a:xfrm>
            <a:off x="6248400" y="457200"/>
            <a:ext cx="2895600" cy="291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914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 2 </a:t>
            </a:r>
            <a:r>
              <a:rPr lang="mn-MN" dirty="0" smtClean="0"/>
              <a:t>програмаар хөрвүүлэх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 smtClean="0"/>
              <a:t>Include Media Overlay </a:t>
            </a:r>
            <a:r>
              <a:rPr lang="mn-MN" dirty="0" smtClean="0"/>
              <a:t>ийн хойно буй чагтыг авна. Үгүй бол аудио файлтайгаа цуг ордог учир. </a:t>
            </a:r>
          </a:p>
          <a:p>
            <a:r>
              <a:rPr lang="en-US" b="1" dirty="0" err="1" smtClean="0"/>
              <a:t>Epub</a:t>
            </a:r>
            <a:r>
              <a:rPr lang="en-US" b="1" dirty="0" smtClean="0"/>
              <a:t> 3 Filename </a:t>
            </a:r>
            <a:r>
              <a:rPr lang="mn-MN" dirty="0" smtClean="0"/>
              <a:t>–д файлынхаа нэрийг зааж өгнө. Тэхдээ өргөтгөлийг нь заавал хамтад нь бичиж өгнө. Жнь: </a:t>
            </a:r>
            <a:r>
              <a:rPr lang="en-US" b="1" dirty="0" err="1" smtClean="0"/>
              <a:t>wonder.epub</a:t>
            </a:r>
            <a:r>
              <a:rPr lang="en-US" dirty="0" smtClean="0"/>
              <a:t> </a:t>
            </a:r>
          </a:p>
          <a:p>
            <a:r>
              <a:rPr lang="mn-MN" dirty="0" smtClean="0"/>
              <a:t>Эцэст нь </a:t>
            </a:r>
            <a:r>
              <a:rPr lang="en-US" b="1" dirty="0" smtClean="0"/>
              <a:t>RUN</a:t>
            </a:r>
            <a:r>
              <a:rPr lang="en-US" dirty="0" smtClean="0"/>
              <a:t> </a:t>
            </a:r>
            <a:r>
              <a:rPr lang="mn-MN" dirty="0" smtClean="0"/>
              <a:t>дарж уншуулна. </a:t>
            </a:r>
            <a:r>
              <a:rPr lang="en-US" b="1" dirty="0" smtClean="0"/>
              <a:t>NCC </a:t>
            </a:r>
            <a:r>
              <a:rPr lang="mn-MN" dirty="0" smtClean="0"/>
              <a:t>өргөтгөлтэй файлыг сонгож уншуулна. </a:t>
            </a:r>
          </a:p>
          <a:p>
            <a:r>
              <a:rPr lang="mn-MN" dirty="0" smtClean="0"/>
              <a:t>Ингээд эцэст нь ипаб формат үүслээ.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8" t="9898" r="16881" b="33195"/>
          <a:stretch/>
        </p:blipFill>
        <p:spPr bwMode="auto">
          <a:xfrm>
            <a:off x="3505200" y="381000"/>
            <a:ext cx="5307290" cy="390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3048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Математикийг хэрхэн хүртээмжтэй байдлаар хийх вэ?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 err="1"/>
              <a:t>chattyinfty</a:t>
            </a:r>
            <a:r>
              <a:rPr lang="en-US" b="1" dirty="0"/>
              <a:t>-an accessible tool for including Mathematics in daisy and </a:t>
            </a:r>
            <a:r>
              <a:rPr lang="en-US" b="1" dirty="0" err="1" smtClean="0"/>
              <a:t>epub</a:t>
            </a:r>
            <a:r>
              <a:rPr lang="en-US" b="1" dirty="0" smtClean="0"/>
              <a:t>= chatty book reader </a:t>
            </a:r>
            <a:r>
              <a:rPr lang="mn-MN" dirty="0" smtClean="0"/>
              <a:t>нь математикийг дэйзи форматаар унших боломжтой болгоно. </a:t>
            </a:r>
            <a:r>
              <a:rPr lang="en-US" dirty="0">
                <a:hlinkClick r:id="rId2"/>
              </a:rPr>
              <a:t>http://www.daisy.org/daisypedia/chattyinfty-%</a:t>
            </a:r>
            <a:r>
              <a:rPr lang="en-US" dirty="0" smtClean="0">
                <a:hlinkClick r:id="rId2"/>
              </a:rPr>
              <a:t>E2%80%93-accessible-tool-including-mathematics-in-daisy-and-epub</a:t>
            </a:r>
            <a:r>
              <a:rPr lang="mn-MN" dirty="0" smtClean="0"/>
              <a:t> </a:t>
            </a:r>
          </a:p>
          <a:p>
            <a:r>
              <a:rPr lang="en-US" b="1" dirty="0" err="1" smtClean="0"/>
              <a:t>Infty</a:t>
            </a:r>
            <a:r>
              <a:rPr lang="en-US" b="1" dirty="0" smtClean="0"/>
              <a:t> reader </a:t>
            </a:r>
            <a:r>
              <a:rPr lang="mn-MN" dirty="0" smtClean="0"/>
              <a:t>бол мат-ыг хөрвүүлэгч, </a:t>
            </a:r>
            <a:r>
              <a:rPr lang="en-US" b="1" dirty="0" err="1" smtClean="0"/>
              <a:t>chattyinfty</a:t>
            </a:r>
            <a:r>
              <a:rPr lang="en-US" dirty="0" smtClean="0"/>
              <a:t> </a:t>
            </a:r>
            <a:r>
              <a:rPr lang="mn-MN" dirty="0" smtClean="0"/>
              <a:t>нь мат-ын томьёоллыг зөв хийдэг про. </a:t>
            </a:r>
          </a:p>
          <a:p>
            <a:r>
              <a:rPr lang="en-US" b="1" dirty="0" err="1" smtClean="0"/>
              <a:t>Inftyreader</a:t>
            </a:r>
            <a:r>
              <a:rPr lang="en-US" b="1" dirty="0" smtClean="0"/>
              <a:t> file </a:t>
            </a:r>
            <a:r>
              <a:rPr lang="mn-MN" dirty="0" smtClean="0"/>
              <a:t>дарж </a:t>
            </a:r>
            <a:r>
              <a:rPr lang="en-US" b="1" dirty="0" err="1" smtClean="0"/>
              <a:t>pdf</a:t>
            </a:r>
            <a:r>
              <a:rPr lang="en-US" b="1" dirty="0" smtClean="0"/>
              <a:t> </a:t>
            </a:r>
            <a:r>
              <a:rPr lang="mn-MN" dirty="0" smtClean="0"/>
              <a:t>өргөтгөлтэй файл сонгож 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3" t="15395" r="31108" b="19313"/>
          <a:stretch/>
        </p:blipFill>
        <p:spPr bwMode="auto">
          <a:xfrm>
            <a:off x="3657600" y="228600"/>
            <a:ext cx="4468305" cy="44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686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3008313" cy="215900"/>
          </a:xfrm>
        </p:spPr>
        <p:txBody>
          <a:bodyPr>
            <a:normAutofit fontScale="90000"/>
          </a:bodyPr>
          <a:lstStyle/>
          <a:p>
            <a:r>
              <a:rPr lang="mn-MN" sz="1600" dirty="0" smtClean="0"/>
              <a:t>Даалгавар 3 ном хувиргана	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81000"/>
            <a:ext cx="3008313" cy="469106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Easy converter </a:t>
            </a:r>
            <a:r>
              <a:rPr lang="mn-MN" dirty="0" smtClean="0"/>
              <a:t>ашиглаад бичвэрийн </a:t>
            </a:r>
            <a:r>
              <a:rPr lang="en-US" dirty="0" smtClean="0"/>
              <a:t>EPUB </a:t>
            </a:r>
            <a:r>
              <a:rPr lang="mn-MN" dirty="0" smtClean="0"/>
              <a:t>үүсгэнэ</a:t>
            </a:r>
          </a:p>
          <a:p>
            <a:pPr marL="342900" indent="-342900">
              <a:buAutoNum type="arabicPeriod"/>
            </a:pPr>
            <a:r>
              <a:rPr lang="en-US" dirty="0" smtClean="0"/>
              <a:t>Save as </a:t>
            </a:r>
            <a:r>
              <a:rPr lang="en-US" dirty="0" err="1" smtClean="0"/>
              <a:t>daisy+pipeline</a:t>
            </a:r>
            <a:r>
              <a:rPr lang="en-US" dirty="0" smtClean="0"/>
              <a:t> 2 </a:t>
            </a:r>
            <a:r>
              <a:rPr lang="mn-MN" dirty="0" smtClean="0"/>
              <a:t>ийг ашиглаад ном хийнэ. Хуудасны дугаар, </a:t>
            </a:r>
            <a:r>
              <a:rPr lang="en-US" dirty="0" smtClean="0"/>
              <a:t>footnote </a:t>
            </a:r>
            <a:r>
              <a:rPr lang="mn-MN" dirty="0" smtClean="0"/>
              <a:t>хийнэ </a:t>
            </a:r>
          </a:p>
          <a:p>
            <a:pPr marL="342900" indent="-342900">
              <a:buAutoNum type="arabicPeriod"/>
            </a:pPr>
            <a:r>
              <a:rPr lang="mn-MN" dirty="0" smtClean="0"/>
              <a:t>Тоби ашиглааад аудио ном хийх , чатти инфити ашиглаад и пааб ном хийх. </a:t>
            </a:r>
          </a:p>
          <a:p>
            <a:r>
              <a:rPr lang="mn-MN" dirty="0"/>
              <a:t> </a:t>
            </a:r>
            <a:r>
              <a:rPr lang="mn-MN" dirty="0" smtClean="0"/>
              <a:t>- файлуудаа гариглалын түвшин, зурагтай байх, ишлэл зүүлттэй байх хэрэгтэй. Хүснэгтийг зөв хүснэгт болгох, жагсаалтуудыг зөв болгох, зурганд тайлбар оруулах, </a:t>
            </a:r>
          </a:p>
          <a:p>
            <a:pPr marL="285750" indent="-285750">
              <a:buFontTx/>
              <a:buChar char="-"/>
            </a:pPr>
            <a:r>
              <a:rPr lang="mn-MN" dirty="0" smtClean="0"/>
              <a:t>Сайв ас дэйзиг ашиглаад хуудасны тоог хийх ёстой. Сайв ас дэйзигээрээ хадгалаад фулл дэйзигээрээ хадгалаад пайплайн ном болгоно оо. </a:t>
            </a:r>
          </a:p>
          <a:p>
            <a:pPr marL="285750" indent="-285750">
              <a:buFontTx/>
              <a:buChar char="-"/>
            </a:pPr>
            <a:r>
              <a:rPr lang="mn-MN" dirty="0" smtClean="0"/>
              <a:t>Хэдэн хуудастай математикийн ном хийж болно. Энэ бол маш энгийн бүх зүйлийг 1 про-оор хийнэ. Чатти инфти шүү </a:t>
            </a:r>
          </a:p>
          <a:p>
            <a:pPr marL="285750" indent="-285750">
              <a:buFontTx/>
              <a:buChar char="-"/>
            </a:pPr>
            <a:r>
              <a:rPr lang="mn-MN" dirty="0" smtClean="0"/>
              <a:t>Үгүй бол тобигоор оруулж байгаад ауди файлаа бичнэ ээв тэгээд хадгална аа. </a:t>
            </a:r>
          </a:p>
          <a:p>
            <a:pPr marL="285750" indent="-285750">
              <a:buFont typeface="Wingdings" pitchFamily="2" charset="2"/>
              <a:buChar char="Ø"/>
            </a:pPr>
            <a:endParaRPr lang="mn-MN" dirty="0" smtClean="0"/>
          </a:p>
          <a:p>
            <a:pPr marL="285750" indent="-285750">
              <a:buFont typeface="Wingdings" pitchFamily="2" charset="2"/>
              <a:buChar char="q"/>
            </a:pPr>
            <a:endParaRPr lang="mn-M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02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Metadata </a:t>
            </a:r>
            <a:r>
              <a:rPr lang="mn-MN" dirty="0" smtClean="0"/>
              <a:t>үүсгэх тухай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mn-MN" dirty="0" smtClean="0"/>
              <a:t>Энэ бол нэг үгээр НОМЗҮЙ-н бичилт юм.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Edit</a:t>
            </a:r>
            <a:r>
              <a:rPr lang="en-US" dirty="0" smtClean="0"/>
              <a:t> </a:t>
            </a:r>
            <a:r>
              <a:rPr lang="mn-MN" dirty="0" smtClean="0"/>
              <a:t>ээс </a:t>
            </a:r>
            <a:r>
              <a:rPr lang="en-US" b="1" dirty="0" smtClean="0"/>
              <a:t>Metadata</a:t>
            </a:r>
            <a:r>
              <a:rPr lang="en-US" dirty="0" smtClean="0"/>
              <a:t> </a:t>
            </a:r>
            <a:r>
              <a:rPr lang="mn-MN" dirty="0" smtClean="0"/>
              <a:t>эсхүл гарнаас </a:t>
            </a:r>
            <a:r>
              <a:rPr lang="en-US" b="1" dirty="0" smtClean="0"/>
              <a:t>F11</a:t>
            </a:r>
            <a:r>
              <a:rPr lang="en-US" dirty="0" smtClean="0"/>
              <a:t> </a:t>
            </a:r>
            <a:r>
              <a:rPr lang="mn-MN" dirty="0" smtClean="0"/>
              <a:t>дарж номын номзүйн мэдээллийг оруулна. Мөн </a:t>
            </a:r>
            <a:r>
              <a:rPr lang="en-US" b="1" dirty="0" smtClean="0"/>
              <a:t>add new item</a:t>
            </a:r>
            <a:r>
              <a:rPr lang="mn-MN" b="1" dirty="0" smtClean="0"/>
              <a:t> </a:t>
            </a:r>
            <a:r>
              <a:rPr lang="mn-MN" dirty="0" smtClean="0"/>
              <a:t>дарж шинэ мэдээлэл оруулах боломжтой. </a:t>
            </a:r>
          </a:p>
          <a:p>
            <a:endParaRPr lang="mn-MN" dirty="0"/>
          </a:p>
          <a:p>
            <a:r>
              <a:rPr lang="mn-MN" dirty="0" smtClean="0"/>
              <a:t>Тоби</a:t>
            </a:r>
            <a:r>
              <a:rPr lang="mn-MN" b="1" dirty="0" smtClean="0"/>
              <a:t>: </a:t>
            </a:r>
            <a:r>
              <a:rPr lang="en-US" b="1" dirty="0" smtClean="0"/>
              <a:t>File </a:t>
            </a:r>
            <a:r>
              <a:rPr lang="mn-MN" dirty="0" smtClean="0"/>
              <a:t>цэсний </a:t>
            </a:r>
            <a:r>
              <a:rPr lang="en-US" b="1" dirty="0" smtClean="0"/>
              <a:t>export /</a:t>
            </a:r>
            <a:r>
              <a:rPr lang="en-US" b="1" dirty="0" err="1" smtClean="0"/>
              <a:t>ctrl+e</a:t>
            </a:r>
            <a:r>
              <a:rPr lang="en-US" b="1" dirty="0" smtClean="0"/>
              <a:t> / </a:t>
            </a:r>
            <a:r>
              <a:rPr lang="mn-MN" dirty="0" smtClean="0"/>
              <a:t>дарна. Гарч ирсэн цонхноос </a:t>
            </a:r>
            <a:r>
              <a:rPr lang="en-US" dirty="0" smtClean="0"/>
              <a:t>encode </a:t>
            </a:r>
            <a:r>
              <a:rPr lang="en-US" b="1" dirty="0" smtClean="0"/>
              <a:t>MP3</a:t>
            </a:r>
            <a:r>
              <a:rPr lang="en-US" dirty="0" smtClean="0"/>
              <a:t> </a:t>
            </a:r>
            <a:r>
              <a:rPr lang="mn-MN" dirty="0" smtClean="0"/>
              <a:t>–ыг чагталж </a:t>
            </a:r>
            <a:r>
              <a:rPr lang="mn-MN" b="1" dirty="0" smtClean="0"/>
              <a:t>ок</a:t>
            </a:r>
            <a:r>
              <a:rPr lang="mn-MN" dirty="0" smtClean="0"/>
              <a:t> дарна. </a:t>
            </a:r>
          </a:p>
          <a:p>
            <a:endParaRPr lang="mn-MN" dirty="0"/>
          </a:p>
          <a:p>
            <a:r>
              <a:rPr lang="mn-MN" dirty="0" smtClean="0"/>
              <a:t>Дараа нь </a:t>
            </a:r>
            <a:r>
              <a:rPr lang="en-US" b="1" dirty="0" smtClean="0"/>
              <a:t>dolphin </a:t>
            </a:r>
            <a:r>
              <a:rPr lang="en-US" b="1" dirty="0" err="1" smtClean="0"/>
              <a:t>easyreader</a:t>
            </a:r>
            <a:r>
              <a:rPr lang="mn-MN" dirty="0" smtClean="0"/>
              <a:t>-т уншуулахад  </a:t>
            </a:r>
            <a:r>
              <a:rPr lang="en-US" b="1" dirty="0" smtClean="0"/>
              <a:t>.</a:t>
            </a:r>
            <a:r>
              <a:rPr lang="en-US" b="1" dirty="0" err="1" smtClean="0"/>
              <a:t>opf</a:t>
            </a:r>
            <a:r>
              <a:rPr lang="en-US" b="1" dirty="0" smtClean="0"/>
              <a:t> </a:t>
            </a:r>
            <a:r>
              <a:rPr lang="mn-MN" dirty="0" smtClean="0"/>
              <a:t>өргөтгөлтэй файлыг уншуулна. </a:t>
            </a:r>
            <a:r>
              <a:rPr lang="en-US" b="1" dirty="0" smtClean="0"/>
              <a:t>.</a:t>
            </a:r>
            <a:r>
              <a:rPr lang="en-US" b="1" dirty="0" err="1" smtClean="0"/>
              <a:t>ncc</a:t>
            </a:r>
            <a:r>
              <a:rPr lang="en-US" b="1" dirty="0" smtClean="0"/>
              <a:t> </a:t>
            </a:r>
            <a:r>
              <a:rPr lang="mn-MN" dirty="0" smtClean="0"/>
              <a:t>биш шүү. 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571255" y="228600"/>
            <a:ext cx="6615193" cy="6559877"/>
            <a:chOff x="3571255" y="228600"/>
            <a:chExt cx="6615193" cy="6559877"/>
          </a:xfrm>
        </p:grpSpPr>
        <p:grpSp>
          <p:nvGrpSpPr>
            <p:cNvPr id="6" name="Group 5"/>
            <p:cNvGrpSpPr/>
            <p:nvPr/>
          </p:nvGrpSpPr>
          <p:grpSpPr>
            <a:xfrm>
              <a:off x="3616279" y="228600"/>
              <a:ext cx="3241721" cy="1752600"/>
              <a:chOff x="3616279" y="228600"/>
              <a:chExt cx="3776472" cy="2359152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5" t="1733" r="67700" b="63867"/>
              <a:stretch/>
            </p:blipFill>
            <p:spPr bwMode="auto">
              <a:xfrm>
                <a:off x="3616279" y="228600"/>
                <a:ext cx="3776472" cy="2359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Freeform 4"/>
              <p:cNvSpPr/>
              <p:nvPr/>
            </p:nvSpPr>
            <p:spPr>
              <a:xfrm>
                <a:off x="4041648" y="1645920"/>
                <a:ext cx="214884" cy="260604"/>
              </a:xfrm>
              <a:custGeom>
                <a:avLst/>
                <a:gdLst>
                  <a:gd name="connsiteX0" fmla="*/ 0 w 429768"/>
                  <a:gd name="connsiteY0" fmla="*/ 164592 h 521208"/>
                  <a:gd name="connsiteX1" fmla="*/ 54864 w 429768"/>
                  <a:gd name="connsiteY1" fmla="*/ 146304 h 521208"/>
                  <a:gd name="connsiteX2" fmla="*/ 118872 w 429768"/>
                  <a:gd name="connsiteY2" fmla="*/ 128016 h 521208"/>
                  <a:gd name="connsiteX3" fmla="*/ 155448 w 429768"/>
                  <a:gd name="connsiteY3" fmla="*/ 109728 h 521208"/>
                  <a:gd name="connsiteX4" fmla="*/ 237744 w 429768"/>
                  <a:gd name="connsiteY4" fmla="*/ 91440 h 521208"/>
                  <a:gd name="connsiteX5" fmla="*/ 274320 w 429768"/>
                  <a:gd name="connsiteY5" fmla="*/ 73152 h 521208"/>
                  <a:gd name="connsiteX6" fmla="*/ 320040 w 429768"/>
                  <a:gd name="connsiteY6" fmla="*/ 54864 h 521208"/>
                  <a:gd name="connsiteX7" fmla="*/ 347472 w 429768"/>
                  <a:gd name="connsiteY7" fmla="*/ 45720 h 521208"/>
                  <a:gd name="connsiteX8" fmla="*/ 374904 w 429768"/>
                  <a:gd name="connsiteY8" fmla="*/ 27432 h 521208"/>
                  <a:gd name="connsiteX9" fmla="*/ 429768 w 429768"/>
                  <a:gd name="connsiteY9" fmla="*/ 0 h 521208"/>
                  <a:gd name="connsiteX10" fmla="*/ 411480 w 429768"/>
                  <a:gd name="connsiteY10" fmla="*/ 128016 h 521208"/>
                  <a:gd name="connsiteX11" fmla="*/ 393192 w 429768"/>
                  <a:gd name="connsiteY11" fmla="*/ 173736 h 521208"/>
                  <a:gd name="connsiteX12" fmla="*/ 374904 w 429768"/>
                  <a:gd name="connsiteY12" fmla="*/ 228600 h 521208"/>
                  <a:gd name="connsiteX13" fmla="*/ 338328 w 429768"/>
                  <a:gd name="connsiteY13" fmla="*/ 283464 h 521208"/>
                  <a:gd name="connsiteX14" fmla="*/ 256032 w 429768"/>
                  <a:gd name="connsiteY14" fmla="*/ 402336 h 521208"/>
                  <a:gd name="connsiteX15" fmla="*/ 210312 w 429768"/>
                  <a:gd name="connsiteY15" fmla="*/ 493776 h 521208"/>
                  <a:gd name="connsiteX16" fmla="*/ 219456 w 429768"/>
                  <a:gd name="connsiteY16" fmla="*/ 521208 h 5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9768" h="521208">
                    <a:moveTo>
                      <a:pt x="0" y="164592"/>
                    </a:moveTo>
                    <a:cubicBezTo>
                      <a:pt x="18288" y="158496"/>
                      <a:pt x="36400" y="151843"/>
                      <a:pt x="54864" y="146304"/>
                    </a:cubicBezTo>
                    <a:cubicBezTo>
                      <a:pt x="80643" y="138570"/>
                      <a:pt x="94971" y="138259"/>
                      <a:pt x="118872" y="128016"/>
                    </a:cubicBezTo>
                    <a:cubicBezTo>
                      <a:pt x="131401" y="122646"/>
                      <a:pt x="142516" y="114039"/>
                      <a:pt x="155448" y="109728"/>
                    </a:cubicBezTo>
                    <a:cubicBezTo>
                      <a:pt x="207590" y="92347"/>
                      <a:pt x="190862" y="109021"/>
                      <a:pt x="237744" y="91440"/>
                    </a:cubicBezTo>
                    <a:cubicBezTo>
                      <a:pt x="250507" y="86654"/>
                      <a:pt x="261864" y="78688"/>
                      <a:pt x="274320" y="73152"/>
                    </a:cubicBezTo>
                    <a:cubicBezTo>
                      <a:pt x="289319" y="66486"/>
                      <a:pt x="304671" y="60627"/>
                      <a:pt x="320040" y="54864"/>
                    </a:cubicBezTo>
                    <a:cubicBezTo>
                      <a:pt x="329065" y="51480"/>
                      <a:pt x="338851" y="50031"/>
                      <a:pt x="347472" y="45720"/>
                    </a:cubicBezTo>
                    <a:cubicBezTo>
                      <a:pt x="357302" y="40805"/>
                      <a:pt x="365074" y="32347"/>
                      <a:pt x="374904" y="27432"/>
                    </a:cubicBezTo>
                    <a:cubicBezTo>
                      <a:pt x="450620" y="-10426"/>
                      <a:pt x="351152" y="52411"/>
                      <a:pt x="429768" y="0"/>
                    </a:cubicBezTo>
                    <a:cubicBezTo>
                      <a:pt x="425144" y="46235"/>
                      <a:pt x="425686" y="85399"/>
                      <a:pt x="411480" y="128016"/>
                    </a:cubicBezTo>
                    <a:cubicBezTo>
                      <a:pt x="406289" y="143588"/>
                      <a:pt x="398801" y="158310"/>
                      <a:pt x="393192" y="173736"/>
                    </a:cubicBezTo>
                    <a:cubicBezTo>
                      <a:pt x="386604" y="191853"/>
                      <a:pt x="383525" y="211358"/>
                      <a:pt x="374904" y="228600"/>
                    </a:cubicBezTo>
                    <a:cubicBezTo>
                      <a:pt x="365074" y="248259"/>
                      <a:pt x="350932" y="265458"/>
                      <a:pt x="338328" y="283464"/>
                    </a:cubicBezTo>
                    <a:cubicBezTo>
                      <a:pt x="305628" y="330178"/>
                      <a:pt x="287952" y="342485"/>
                      <a:pt x="256032" y="402336"/>
                    </a:cubicBezTo>
                    <a:cubicBezTo>
                      <a:pt x="184933" y="535647"/>
                      <a:pt x="287251" y="391190"/>
                      <a:pt x="210312" y="493776"/>
                    </a:cubicBezTo>
                    <a:lnTo>
                      <a:pt x="219456" y="521208"/>
                    </a:lnTo>
                  </a:path>
                </a:pathLst>
              </a:cu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571255" y="2014728"/>
              <a:ext cx="4704761" cy="2057400"/>
              <a:chOff x="3601039" y="2743200"/>
              <a:chExt cx="5542961" cy="3318236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91" t="18969" r="39845" b="32646"/>
              <a:stretch/>
            </p:blipFill>
            <p:spPr bwMode="auto">
              <a:xfrm>
                <a:off x="3601039" y="2743200"/>
                <a:ext cx="5542961" cy="3318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Freeform 6"/>
              <p:cNvSpPr/>
              <p:nvPr/>
            </p:nvSpPr>
            <p:spPr>
              <a:xfrm>
                <a:off x="6252300" y="3849624"/>
                <a:ext cx="170262" cy="275677"/>
              </a:xfrm>
              <a:custGeom>
                <a:avLst/>
                <a:gdLst>
                  <a:gd name="connsiteX0" fmla="*/ 93637 w 340525"/>
                  <a:gd name="connsiteY0" fmla="*/ 192024 h 551355"/>
                  <a:gd name="connsiteX1" fmla="*/ 102781 w 340525"/>
                  <a:gd name="connsiteY1" fmla="*/ 100584 h 551355"/>
                  <a:gd name="connsiteX2" fmla="*/ 157645 w 340525"/>
                  <a:gd name="connsiteY2" fmla="*/ 45720 h 551355"/>
                  <a:gd name="connsiteX3" fmla="*/ 239941 w 340525"/>
                  <a:gd name="connsiteY3" fmla="*/ 0 h 551355"/>
                  <a:gd name="connsiteX4" fmla="*/ 267373 w 340525"/>
                  <a:gd name="connsiteY4" fmla="*/ 18288 h 551355"/>
                  <a:gd name="connsiteX5" fmla="*/ 303949 w 340525"/>
                  <a:gd name="connsiteY5" fmla="*/ 109728 h 551355"/>
                  <a:gd name="connsiteX6" fmla="*/ 313093 w 340525"/>
                  <a:gd name="connsiteY6" fmla="*/ 137160 h 551355"/>
                  <a:gd name="connsiteX7" fmla="*/ 285661 w 340525"/>
                  <a:gd name="connsiteY7" fmla="*/ 310896 h 551355"/>
                  <a:gd name="connsiteX8" fmla="*/ 203365 w 340525"/>
                  <a:gd name="connsiteY8" fmla="*/ 365760 h 551355"/>
                  <a:gd name="connsiteX9" fmla="*/ 175933 w 340525"/>
                  <a:gd name="connsiteY9" fmla="*/ 384048 h 551355"/>
                  <a:gd name="connsiteX10" fmla="*/ 148501 w 340525"/>
                  <a:gd name="connsiteY10" fmla="*/ 402336 h 551355"/>
                  <a:gd name="connsiteX11" fmla="*/ 130213 w 340525"/>
                  <a:gd name="connsiteY11" fmla="*/ 429768 h 551355"/>
                  <a:gd name="connsiteX12" fmla="*/ 75349 w 340525"/>
                  <a:gd name="connsiteY12" fmla="*/ 466344 h 551355"/>
                  <a:gd name="connsiteX13" fmla="*/ 38773 w 340525"/>
                  <a:gd name="connsiteY13" fmla="*/ 502920 h 551355"/>
                  <a:gd name="connsiteX14" fmla="*/ 29629 w 340525"/>
                  <a:gd name="connsiteY14" fmla="*/ 530352 h 551355"/>
                  <a:gd name="connsiteX15" fmla="*/ 2197 w 340525"/>
                  <a:gd name="connsiteY15" fmla="*/ 548640 h 551355"/>
                  <a:gd name="connsiteX16" fmla="*/ 102781 w 340525"/>
                  <a:gd name="connsiteY16" fmla="*/ 530352 h 551355"/>
                  <a:gd name="connsiteX17" fmla="*/ 340525 w 340525"/>
                  <a:gd name="connsiteY17" fmla="*/ 530352 h 551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525" h="551355">
                    <a:moveTo>
                      <a:pt x="93637" y="192024"/>
                    </a:moveTo>
                    <a:cubicBezTo>
                      <a:pt x="96685" y="161544"/>
                      <a:pt x="95893" y="130432"/>
                      <a:pt x="102781" y="100584"/>
                    </a:cubicBezTo>
                    <a:cubicBezTo>
                      <a:pt x="108219" y="77020"/>
                      <a:pt x="141820" y="56797"/>
                      <a:pt x="157645" y="45720"/>
                    </a:cubicBezTo>
                    <a:cubicBezTo>
                      <a:pt x="214812" y="5703"/>
                      <a:pt x="194164" y="15259"/>
                      <a:pt x="239941" y="0"/>
                    </a:cubicBezTo>
                    <a:cubicBezTo>
                      <a:pt x="249085" y="6096"/>
                      <a:pt x="260338" y="9845"/>
                      <a:pt x="267373" y="18288"/>
                    </a:cubicBezTo>
                    <a:cubicBezTo>
                      <a:pt x="282322" y="36227"/>
                      <a:pt x="298264" y="92673"/>
                      <a:pt x="303949" y="109728"/>
                    </a:cubicBezTo>
                    <a:lnTo>
                      <a:pt x="313093" y="137160"/>
                    </a:lnTo>
                    <a:cubicBezTo>
                      <a:pt x="311603" y="160993"/>
                      <a:pt x="329178" y="272819"/>
                      <a:pt x="285661" y="310896"/>
                    </a:cubicBezTo>
                    <a:lnTo>
                      <a:pt x="203365" y="365760"/>
                    </a:lnTo>
                    <a:lnTo>
                      <a:pt x="175933" y="384048"/>
                    </a:lnTo>
                    <a:lnTo>
                      <a:pt x="148501" y="402336"/>
                    </a:lnTo>
                    <a:cubicBezTo>
                      <a:pt x="142405" y="411480"/>
                      <a:pt x="138484" y="422531"/>
                      <a:pt x="130213" y="429768"/>
                    </a:cubicBezTo>
                    <a:cubicBezTo>
                      <a:pt x="113672" y="444242"/>
                      <a:pt x="75349" y="466344"/>
                      <a:pt x="75349" y="466344"/>
                    </a:cubicBezTo>
                    <a:cubicBezTo>
                      <a:pt x="50965" y="539496"/>
                      <a:pt x="87541" y="454152"/>
                      <a:pt x="38773" y="502920"/>
                    </a:cubicBezTo>
                    <a:cubicBezTo>
                      <a:pt x="31957" y="509736"/>
                      <a:pt x="35650" y="522826"/>
                      <a:pt x="29629" y="530352"/>
                    </a:cubicBezTo>
                    <a:cubicBezTo>
                      <a:pt x="22764" y="538934"/>
                      <a:pt x="-8465" y="545975"/>
                      <a:pt x="2197" y="548640"/>
                    </a:cubicBezTo>
                    <a:cubicBezTo>
                      <a:pt x="48035" y="560099"/>
                      <a:pt x="63145" y="531673"/>
                      <a:pt x="102781" y="530352"/>
                    </a:cubicBezTo>
                    <a:cubicBezTo>
                      <a:pt x="181985" y="527712"/>
                      <a:pt x="261277" y="530352"/>
                      <a:pt x="340525" y="530352"/>
                    </a:cubicBezTo>
                  </a:path>
                </a:pathLst>
              </a:cu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733800" y="3962400"/>
              <a:ext cx="3810000" cy="2152132"/>
              <a:chOff x="3733800" y="3962400"/>
              <a:chExt cx="3810000" cy="2152132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51" t="21509" r="39750" b="32800"/>
              <a:stretch/>
            </p:blipFill>
            <p:spPr bwMode="auto">
              <a:xfrm>
                <a:off x="3733800" y="3962400"/>
                <a:ext cx="3810000" cy="2152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6691297" y="5371971"/>
                <a:ext cx="187102" cy="228858"/>
              </a:xfrm>
              <a:custGeom>
                <a:avLst/>
                <a:gdLst>
                  <a:gd name="connsiteX0" fmla="*/ 27432 w 329426"/>
                  <a:gd name="connsiteY0" fmla="*/ 146562 h 521466"/>
                  <a:gd name="connsiteX1" fmla="*/ 54864 w 329426"/>
                  <a:gd name="connsiteY1" fmla="*/ 100842 h 521466"/>
                  <a:gd name="connsiteX2" fmla="*/ 73152 w 329426"/>
                  <a:gd name="connsiteY2" fmla="*/ 64266 h 521466"/>
                  <a:gd name="connsiteX3" fmla="*/ 128016 w 329426"/>
                  <a:gd name="connsiteY3" fmla="*/ 45978 h 521466"/>
                  <a:gd name="connsiteX4" fmla="*/ 182880 w 329426"/>
                  <a:gd name="connsiteY4" fmla="*/ 258 h 521466"/>
                  <a:gd name="connsiteX5" fmla="*/ 219456 w 329426"/>
                  <a:gd name="connsiteY5" fmla="*/ 9402 h 521466"/>
                  <a:gd name="connsiteX6" fmla="*/ 256032 w 329426"/>
                  <a:gd name="connsiteY6" fmla="*/ 36834 h 521466"/>
                  <a:gd name="connsiteX7" fmla="*/ 265176 w 329426"/>
                  <a:gd name="connsiteY7" fmla="*/ 64266 h 521466"/>
                  <a:gd name="connsiteX8" fmla="*/ 274320 w 329426"/>
                  <a:gd name="connsiteY8" fmla="*/ 109986 h 521466"/>
                  <a:gd name="connsiteX9" fmla="*/ 283464 w 329426"/>
                  <a:gd name="connsiteY9" fmla="*/ 146562 h 521466"/>
                  <a:gd name="connsiteX10" fmla="*/ 274320 w 329426"/>
                  <a:gd name="connsiteY10" fmla="*/ 192282 h 521466"/>
                  <a:gd name="connsiteX11" fmla="*/ 228600 w 329426"/>
                  <a:gd name="connsiteY11" fmla="*/ 247146 h 521466"/>
                  <a:gd name="connsiteX12" fmla="*/ 182880 w 329426"/>
                  <a:gd name="connsiteY12" fmla="*/ 283722 h 521466"/>
                  <a:gd name="connsiteX13" fmla="*/ 164592 w 329426"/>
                  <a:gd name="connsiteY13" fmla="*/ 311154 h 521466"/>
                  <a:gd name="connsiteX14" fmla="*/ 137160 w 329426"/>
                  <a:gd name="connsiteY14" fmla="*/ 320298 h 521466"/>
                  <a:gd name="connsiteX15" fmla="*/ 182880 w 329426"/>
                  <a:gd name="connsiteY15" fmla="*/ 311154 h 521466"/>
                  <a:gd name="connsiteX16" fmla="*/ 237744 w 329426"/>
                  <a:gd name="connsiteY16" fmla="*/ 292866 h 521466"/>
                  <a:gd name="connsiteX17" fmla="*/ 310896 w 329426"/>
                  <a:gd name="connsiteY17" fmla="*/ 302010 h 521466"/>
                  <a:gd name="connsiteX18" fmla="*/ 329184 w 329426"/>
                  <a:gd name="connsiteY18" fmla="*/ 329442 h 521466"/>
                  <a:gd name="connsiteX19" fmla="*/ 310896 w 329426"/>
                  <a:gd name="connsiteY19" fmla="*/ 448314 h 521466"/>
                  <a:gd name="connsiteX20" fmla="*/ 265176 w 329426"/>
                  <a:gd name="connsiteY20" fmla="*/ 503178 h 521466"/>
                  <a:gd name="connsiteX21" fmla="*/ 192024 w 329426"/>
                  <a:gd name="connsiteY21" fmla="*/ 521466 h 521466"/>
                  <a:gd name="connsiteX22" fmla="*/ 109728 w 329426"/>
                  <a:gd name="connsiteY22" fmla="*/ 503178 h 521466"/>
                  <a:gd name="connsiteX23" fmla="*/ 45720 w 329426"/>
                  <a:gd name="connsiteY23" fmla="*/ 420882 h 521466"/>
                  <a:gd name="connsiteX24" fmla="*/ 18288 w 329426"/>
                  <a:gd name="connsiteY24" fmla="*/ 366018 h 521466"/>
                  <a:gd name="connsiteX25" fmla="*/ 0 w 329426"/>
                  <a:gd name="connsiteY25" fmla="*/ 356874 h 521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29426" h="521466">
                    <a:moveTo>
                      <a:pt x="27432" y="146562"/>
                    </a:moveTo>
                    <a:cubicBezTo>
                      <a:pt x="36576" y="131322"/>
                      <a:pt x="46233" y="116378"/>
                      <a:pt x="54864" y="100842"/>
                    </a:cubicBezTo>
                    <a:cubicBezTo>
                      <a:pt x="61484" y="88926"/>
                      <a:pt x="62247" y="72445"/>
                      <a:pt x="73152" y="64266"/>
                    </a:cubicBezTo>
                    <a:cubicBezTo>
                      <a:pt x="88574" y="52700"/>
                      <a:pt x="128016" y="45978"/>
                      <a:pt x="128016" y="45978"/>
                    </a:cubicBezTo>
                    <a:cubicBezTo>
                      <a:pt x="135756" y="38238"/>
                      <a:pt x="168028" y="2380"/>
                      <a:pt x="182880" y="258"/>
                    </a:cubicBezTo>
                    <a:cubicBezTo>
                      <a:pt x="195321" y="-1519"/>
                      <a:pt x="207264" y="6354"/>
                      <a:pt x="219456" y="9402"/>
                    </a:cubicBezTo>
                    <a:cubicBezTo>
                      <a:pt x="231648" y="18546"/>
                      <a:pt x="246276" y="25126"/>
                      <a:pt x="256032" y="36834"/>
                    </a:cubicBezTo>
                    <a:cubicBezTo>
                      <a:pt x="262202" y="44239"/>
                      <a:pt x="262838" y="54915"/>
                      <a:pt x="265176" y="64266"/>
                    </a:cubicBezTo>
                    <a:cubicBezTo>
                      <a:pt x="268945" y="79344"/>
                      <a:pt x="270949" y="94814"/>
                      <a:pt x="274320" y="109986"/>
                    </a:cubicBezTo>
                    <a:cubicBezTo>
                      <a:pt x="277046" y="122254"/>
                      <a:pt x="280416" y="134370"/>
                      <a:pt x="283464" y="146562"/>
                    </a:cubicBezTo>
                    <a:cubicBezTo>
                      <a:pt x="280416" y="161802"/>
                      <a:pt x="279777" y="177730"/>
                      <a:pt x="274320" y="192282"/>
                    </a:cubicBezTo>
                    <a:cubicBezTo>
                      <a:pt x="265032" y="217049"/>
                      <a:pt x="244771" y="227740"/>
                      <a:pt x="228600" y="247146"/>
                    </a:cubicBezTo>
                    <a:cubicBezTo>
                      <a:pt x="196784" y="285325"/>
                      <a:pt x="227913" y="268711"/>
                      <a:pt x="182880" y="283722"/>
                    </a:cubicBezTo>
                    <a:cubicBezTo>
                      <a:pt x="176784" y="292866"/>
                      <a:pt x="173174" y="304289"/>
                      <a:pt x="164592" y="311154"/>
                    </a:cubicBezTo>
                    <a:cubicBezTo>
                      <a:pt x="157066" y="317175"/>
                      <a:pt x="127521" y="320298"/>
                      <a:pt x="137160" y="320298"/>
                    </a:cubicBezTo>
                    <a:cubicBezTo>
                      <a:pt x="152702" y="320298"/>
                      <a:pt x="167886" y="315243"/>
                      <a:pt x="182880" y="311154"/>
                    </a:cubicBezTo>
                    <a:cubicBezTo>
                      <a:pt x="201478" y="306082"/>
                      <a:pt x="237744" y="292866"/>
                      <a:pt x="237744" y="292866"/>
                    </a:cubicBezTo>
                    <a:cubicBezTo>
                      <a:pt x="262128" y="295914"/>
                      <a:pt x="288080" y="292884"/>
                      <a:pt x="310896" y="302010"/>
                    </a:cubicBezTo>
                    <a:cubicBezTo>
                      <a:pt x="321100" y="306091"/>
                      <a:pt x="328341" y="318485"/>
                      <a:pt x="329184" y="329442"/>
                    </a:cubicBezTo>
                    <a:cubicBezTo>
                      <a:pt x="330583" y="347624"/>
                      <a:pt x="326108" y="417891"/>
                      <a:pt x="310896" y="448314"/>
                    </a:cubicBezTo>
                    <a:cubicBezTo>
                      <a:pt x="304231" y="461644"/>
                      <a:pt x="278261" y="497230"/>
                      <a:pt x="265176" y="503178"/>
                    </a:cubicBezTo>
                    <a:cubicBezTo>
                      <a:pt x="242294" y="513579"/>
                      <a:pt x="192024" y="521466"/>
                      <a:pt x="192024" y="521466"/>
                    </a:cubicBezTo>
                    <a:cubicBezTo>
                      <a:pt x="185385" y="520360"/>
                      <a:pt x="124735" y="513183"/>
                      <a:pt x="109728" y="503178"/>
                    </a:cubicBezTo>
                    <a:cubicBezTo>
                      <a:pt x="89440" y="489653"/>
                      <a:pt x="50910" y="436453"/>
                      <a:pt x="45720" y="420882"/>
                    </a:cubicBezTo>
                    <a:cubicBezTo>
                      <a:pt x="38283" y="398571"/>
                      <a:pt x="36014" y="383744"/>
                      <a:pt x="18288" y="366018"/>
                    </a:cubicBezTo>
                    <a:cubicBezTo>
                      <a:pt x="13469" y="361199"/>
                      <a:pt x="6096" y="359922"/>
                      <a:pt x="0" y="356874"/>
                    </a:cubicBezTo>
                  </a:path>
                </a:pathLst>
              </a:cu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9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90" t="24055" r="52835" b="37973"/>
            <a:stretch/>
          </p:blipFill>
          <p:spPr bwMode="auto">
            <a:xfrm>
              <a:off x="7848600" y="4184323"/>
              <a:ext cx="2337848" cy="2604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037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Файлын өргөтгөлыг харуулах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mn-MN" b="1" dirty="0" smtClean="0"/>
              <a:t>Контрол </a:t>
            </a:r>
            <a:r>
              <a:rPr lang="en-US" b="1" dirty="0" smtClean="0"/>
              <a:t>panel- search- folder-file explorer options- view-hide empty drives OFF </a:t>
            </a:r>
            <a:r>
              <a:rPr lang="mn-MN" dirty="0" smtClean="0"/>
              <a:t>байх ёстой</a:t>
            </a:r>
            <a:endParaRPr lang="en-US" dirty="0" smtClean="0"/>
          </a:p>
          <a:p>
            <a:r>
              <a:rPr lang="en-US" dirty="0" smtClean="0"/>
              <a:t>2. </a:t>
            </a:r>
            <a:r>
              <a:rPr lang="en-US" b="1" dirty="0" smtClean="0"/>
              <a:t>Hide </a:t>
            </a:r>
            <a:r>
              <a:rPr lang="en-US" b="1" dirty="0" err="1" smtClean="0"/>
              <a:t>extentions</a:t>
            </a:r>
            <a:r>
              <a:rPr lang="en-US" b="1" dirty="0" smtClean="0"/>
              <a:t> for known file types OFF</a:t>
            </a:r>
            <a:r>
              <a:rPr lang="en-US" dirty="0" smtClean="0"/>
              <a:t> </a:t>
            </a:r>
            <a:r>
              <a:rPr lang="mn-MN" dirty="0" smtClean="0"/>
              <a:t>чагтыг аваад </a:t>
            </a:r>
            <a:r>
              <a:rPr lang="en-US" dirty="0" smtClean="0"/>
              <a:t>a</a:t>
            </a:r>
            <a:r>
              <a:rPr lang="en-US" b="1" dirty="0" smtClean="0"/>
              <a:t>pply</a:t>
            </a:r>
            <a:r>
              <a:rPr lang="en-US" dirty="0" smtClean="0"/>
              <a:t> </a:t>
            </a:r>
            <a:r>
              <a:rPr lang="mn-MN" dirty="0" smtClean="0"/>
              <a:t>гээд </a:t>
            </a:r>
            <a:r>
              <a:rPr lang="mn-MN" b="1" dirty="0" smtClean="0"/>
              <a:t>ОК</a:t>
            </a:r>
            <a:r>
              <a:rPr lang="mn-MN" dirty="0" smtClean="0"/>
              <a:t> дарна.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535053" y="228600"/>
            <a:ext cx="5791827" cy="3822192"/>
            <a:chOff x="3535053" y="228600"/>
            <a:chExt cx="5791827" cy="3822192"/>
          </a:xfrm>
        </p:grpSpPr>
        <p:grpSp>
          <p:nvGrpSpPr>
            <p:cNvPr id="6" name="Group 5"/>
            <p:cNvGrpSpPr/>
            <p:nvPr/>
          </p:nvGrpSpPr>
          <p:grpSpPr>
            <a:xfrm>
              <a:off x="3535053" y="228600"/>
              <a:ext cx="2637148" cy="3621299"/>
              <a:chOff x="3535053" y="228600"/>
              <a:chExt cx="2637148" cy="3621299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766" r="71115" b="1718"/>
              <a:stretch/>
            </p:blipFill>
            <p:spPr bwMode="auto">
              <a:xfrm>
                <a:off x="3535053" y="228600"/>
                <a:ext cx="2637148" cy="3621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Freeform 4"/>
              <p:cNvSpPr/>
              <p:nvPr/>
            </p:nvSpPr>
            <p:spPr>
              <a:xfrm>
                <a:off x="4974337" y="2532888"/>
                <a:ext cx="359664" cy="362712"/>
              </a:xfrm>
              <a:custGeom>
                <a:avLst/>
                <a:gdLst>
                  <a:gd name="connsiteX0" fmla="*/ 0 w 420727"/>
                  <a:gd name="connsiteY0" fmla="*/ 82296 h 502920"/>
                  <a:gd name="connsiteX1" fmla="*/ 64008 w 420727"/>
                  <a:gd name="connsiteY1" fmla="*/ 91440 h 502920"/>
                  <a:gd name="connsiteX2" fmla="*/ 173736 w 420727"/>
                  <a:gd name="connsiteY2" fmla="*/ 73152 h 502920"/>
                  <a:gd name="connsiteX3" fmla="*/ 237744 w 420727"/>
                  <a:gd name="connsiteY3" fmla="*/ 64008 h 502920"/>
                  <a:gd name="connsiteX4" fmla="*/ 274320 w 420727"/>
                  <a:gd name="connsiteY4" fmla="*/ 45720 h 502920"/>
                  <a:gd name="connsiteX5" fmla="*/ 329184 w 420727"/>
                  <a:gd name="connsiteY5" fmla="*/ 27432 h 502920"/>
                  <a:gd name="connsiteX6" fmla="*/ 356616 w 420727"/>
                  <a:gd name="connsiteY6" fmla="*/ 18288 h 502920"/>
                  <a:gd name="connsiteX7" fmla="*/ 384048 w 420727"/>
                  <a:gd name="connsiteY7" fmla="*/ 9144 h 502920"/>
                  <a:gd name="connsiteX8" fmla="*/ 411480 w 420727"/>
                  <a:gd name="connsiteY8" fmla="*/ 0 h 502920"/>
                  <a:gd name="connsiteX9" fmla="*/ 420624 w 420727"/>
                  <a:gd name="connsiteY9" fmla="*/ 36576 h 502920"/>
                  <a:gd name="connsiteX10" fmla="*/ 384048 w 420727"/>
                  <a:gd name="connsiteY10" fmla="*/ 137160 h 502920"/>
                  <a:gd name="connsiteX11" fmla="*/ 338328 w 420727"/>
                  <a:gd name="connsiteY11" fmla="*/ 256032 h 502920"/>
                  <a:gd name="connsiteX12" fmla="*/ 310896 w 420727"/>
                  <a:gd name="connsiteY12" fmla="*/ 310896 h 502920"/>
                  <a:gd name="connsiteX13" fmla="*/ 256032 w 420727"/>
                  <a:gd name="connsiteY13" fmla="*/ 384048 h 502920"/>
                  <a:gd name="connsiteX14" fmla="*/ 237744 w 420727"/>
                  <a:gd name="connsiteY14" fmla="*/ 411480 h 502920"/>
                  <a:gd name="connsiteX15" fmla="*/ 201168 w 420727"/>
                  <a:gd name="connsiteY15" fmla="*/ 457200 h 502920"/>
                  <a:gd name="connsiteX16" fmla="*/ 182880 w 420727"/>
                  <a:gd name="connsiteY16" fmla="*/ 502920 h 502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0727" h="502920">
                    <a:moveTo>
                      <a:pt x="0" y="82296"/>
                    </a:moveTo>
                    <a:cubicBezTo>
                      <a:pt x="21336" y="85344"/>
                      <a:pt x="42455" y="91440"/>
                      <a:pt x="64008" y="91440"/>
                    </a:cubicBezTo>
                    <a:cubicBezTo>
                      <a:pt x="93892" y="91440"/>
                      <a:pt x="142584" y="78344"/>
                      <a:pt x="173736" y="73152"/>
                    </a:cubicBezTo>
                    <a:cubicBezTo>
                      <a:pt x="194995" y="69609"/>
                      <a:pt x="216408" y="67056"/>
                      <a:pt x="237744" y="64008"/>
                    </a:cubicBezTo>
                    <a:cubicBezTo>
                      <a:pt x="249936" y="57912"/>
                      <a:pt x="261664" y="50782"/>
                      <a:pt x="274320" y="45720"/>
                    </a:cubicBezTo>
                    <a:cubicBezTo>
                      <a:pt x="292218" y="38561"/>
                      <a:pt x="310896" y="33528"/>
                      <a:pt x="329184" y="27432"/>
                    </a:cubicBezTo>
                    <a:lnTo>
                      <a:pt x="356616" y="18288"/>
                    </a:lnTo>
                    <a:lnTo>
                      <a:pt x="384048" y="9144"/>
                    </a:lnTo>
                    <a:lnTo>
                      <a:pt x="411480" y="0"/>
                    </a:lnTo>
                    <a:cubicBezTo>
                      <a:pt x="414528" y="12192"/>
                      <a:pt x="421668" y="24052"/>
                      <a:pt x="420624" y="36576"/>
                    </a:cubicBezTo>
                    <a:cubicBezTo>
                      <a:pt x="415635" y="96443"/>
                      <a:pt x="409298" y="99285"/>
                      <a:pt x="384048" y="137160"/>
                    </a:cubicBezTo>
                    <a:cubicBezTo>
                      <a:pt x="369557" y="209613"/>
                      <a:pt x="381855" y="168979"/>
                      <a:pt x="338328" y="256032"/>
                    </a:cubicBezTo>
                    <a:cubicBezTo>
                      <a:pt x="329184" y="274320"/>
                      <a:pt x="323164" y="294539"/>
                      <a:pt x="310896" y="310896"/>
                    </a:cubicBezTo>
                    <a:cubicBezTo>
                      <a:pt x="292608" y="335280"/>
                      <a:pt x="272939" y="358687"/>
                      <a:pt x="256032" y="384048"/>
                    </a:cubicBezTo>
                    <a:cubicBezTo>
                      <a:pt x="249936" y="393192"/>
                      <a:pt x="244338" y="402688"/>
                      <a:pt x="237744" y="411480"/>
                    </a:cubicBezTo>
                    <a:cubicBezTo>
                      <a:pt x="226034" y="427093"/>
                      <a:pt x="211994" y="440961"/>
                      <a:pt x="201168" y="457200"/>
                    </a:cubicBezTo>
                    <a:cubicBezTo>
                      <a:pt x="181517" y="486677"/>
                      <a:pt x="182880" y="482342"/>
                      <a:pt x="182880" y="502920"/>
                    </a:cubicBezTo>
                  </a:path>
                </a:pathLst>
              </a:cu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943600" y="228600"/>
              <a:ext cx="3383280" cy="3822192"/>
              <a:chOff x="5943600" y="228600"/>
              <a:chExt cx="3383280" cy="3822192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00" t="8267" r="66650" b="36000"/>
              <a:stretch/>
            </p:blipFill>
            <p:spPr bwMode="auto">
              <a:xfrm>
                <a:off x="5943600" y="228600"/>
                <a:ext cx="3383280" cy="3822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Freeform 6"/>
              <p:cNvSpPr/>
              <p:nvPr/>
            </p:nvSpPr>
            <p:spPr>
              <a:xfrm>
                <a:off x="8165592" y="1719072"/>
                <a:ext cx="420624" cy="632191"/>
              </a:xfrm>
              <a:custGeom>
                <a:avLst/>
                <a:gdLst>
                  <a:gd name="connsiteX0" fmla="*/ 0 w 420624"/>
                  <a:gd name="connsiteY0" fmla="*/ 365760 h 632191"/>
                  <a:gd name="connsiteX1" fmla="*/ 9144 w 420624"/>
                  <a:gd name="connsiteY1" fmla="*/ 274320 h 632191"/>
                  <a:gd name="connsiteX2" fmla="*/ 18288 w 420624"/>
                  <a:gd name="connsiteY2" fmla="*/ 246888 h 632191"/>
                  <a:gd name="connsiteX3" fmla="*/ 27432 w 420624"/>
                  <a:gd name="connsiteY3" fmla="*/ 192024 h 632191"/>
                  <a:gd name="connsiteX4" fmla="*/ 82296 w 420624"/>
                  <a:gd name="connsiteY4" fmla="*/ 109728 h 632191"/>
                  <a:gd name="connsiteX5" fmla="*/ 118872 w 420624"/>
                  <a:gd name="connsiteY5" fmla="*/ 54864 h 632191"/>
                  <a:gd name="connsiteX6" fmla="*/ 137160 w 420624"/>
                  <a:gd name="connsiteY6" fmla="*/ 27432 h 632191"/>
                  <a:gd name="connsiteX7" fmla="*/ 192024 w 420624"/>
                  <a:gd name="connsiteY7" fmla="*/ 0 h 632191"/>
                  <a:gd name="connsiteX8" fmla="*/ 256032 w 420624"/>
                  <a:gd name="connsiteY8" fmla="*/ 9144 h 632191"/>
                  <a:gd name="connsiteX9" fmla="*/ 283464 w 420624"/>
                  <a:gd name="connsiteY9" fmla="*/ 18288 h 632191"/>
                  <a:gd name="connsiteX10" fmla="*/ 310896 w 420624"/>
                  <a:gd name="connsiteY10" fmla="*/ 54864 h 632191"/>
                  <a:gd name="connsiteX11" fmla="*/ 320040 w 420624"/>
                  <a:gd name="connsiteY11" fmla="*/ 201168 h 632191"/>
                  <a:gd name="connsiteX12" fmla="*/ 301752 w 420624"/>
                  <a:gd name="connsiteY12" fmla="*/ 228600 h 632191"/>
                  <a:gd name="connsiteX13" fmla="*/ 265176 w 420624"/>
                  <a:gd name="connsiteY13" fmla="*/ 292608 h 632191"/>
                  <a:gd name="connsiteX14" fmla="*/ 246888 w 420624"/>
                  <a:gd name="connsiteY14" fmla="*/ 320040 h 632191"/>
                  <a:gd name="connsiteX15" fmla="*/ 237744 w 420624"/>
                  <a:gd name="connsiteY15" fmla="*/ 347472 h 632191"/>
                  <a:gd name="connsiteX16" fmla="*/ 210312 w 420624"/>
                  <a:gd name="connsiteY16" fmla="*/ 374904 h 632191"/>
                  <a:gd name="connsiteX17" fmla="*/ 192024 w 420624"/>
                  <a:gd name="connsiteY17" fmla="*/ 402336 h 632191"/>
                  <a:gd name="connsiteX18" fmla="*/ 164592 w 420624"/>
                  <a:gd name="connsiteY18" fmla="*/ 438912 h 632191"/>
                  <a:gd name="connsiteX19" fmla="*/ 146304 w 420624"/>
                  <a:gd name="connsiteY19" fmla="*/ 466344 h 632191"/>
                  <a:gd name="connsiteX20" fmla="*/ 118872 w 420624"/>
                  <a:gd name="connsiteY20" fmla="*/ 493776 h 632191"/>
                  <a:gd name="connsiteX21" fmla="*/ 82296 w 420624"/>
                  <a:gd name="connsiteY21" fmla="*/ 557784 h 632191"/>
                  <a:gd name="connsiteX22" fmla="*/ 54864 w 420624"/>
                  <a:gd name="connsiteY22" fmla="*/ 585216 h 632191"/>
                  <a:gd name="connsiteX23" fmla="*/ 45720 w 420624"/>
                  <a:gd name="connsiteY23" fmla="*/ 621792 h 632191"/>
                  <a:gd name="connsiteX24" fmla="*/ 73152 w 420624"/>
                  <a:gd name="connsiteY24" fmla="*/ 630936 h 632191"/>
                  <a:gd name="connsiteX25" fmla="*/ 420624 w 420624"/>
                  <a:gd name="connsiteY25" fmla="*/ 630936 h 63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20624" h="632191">
                    <a:moveTo>
                      <a:pt x="0" y="365760"/>
                    </a:moveTo>
                    <a:cubicBezTo>
                      <a:pt x="3048" y="335280"/>
                      <a:pt x="4486" y="304596"/>
                      <a:pt x="9144" y="274320"/>
                    </a:cubicBezTo>
                    <a:cubicBezTo>
                      <a:pt x="10610" y="264793"/>
                      <a:pt x="16197" y="256297"/>
                      <a:pt x="18288" y="246888"/>
                    </a:cubicBezTo>
                    <a:cubicBezTo>
                      <a:pt x="22310" y="228789"/>
                      <a:pt x="19592" y="208825"/>
                      <a:pt x="27432" y="192024"/>
                    </a:cubicBezTo>
                    <a:cubicBezTo>
                      <a:pt x="41374" y="162148"/>
                      <a:pt x="64008" y="137160"/>
                      <a:pt x="82296" y="109728"/>
                    </a:cubicBezTo>
                    <a:lnTo>
                      <a:pt x="118872" y="54864"/>
                    </a:lnTo>
                    <a:cubicBezTo>
                      <a:pt x="124968" y="45720"/>
                      <a:pt x="128016" y="33528"/>
                      <a:pt x="137160" y="27432"/>
                    </a:cubicBezTo>
                    <a:cubicBezTo>
                      <a:pt x="172612" y="3797"/>
                      <a:pt x="154166" y="12619"/>
                      <a:pt x="192024" y="0"/>
                    </a:cubicBezTo>
                    <a:cubicBezTo>
                      <a:pt x="213360" y="3048"/>
                      <a:pt x="234898" y="4917"/>
                      <a:pt x="256032" y="9144"/>
                    </a:cubicBezTo>
                    <a:cubicBezTo>
                      <a:pt x="265483" y="11034"/>
                      <a:pt x="276059" y="12118"/>
                      <a:pt x="283464" y="18288"/>
                    </a:cubicBezTo>
                    <a:cubicBezTo>
                      <a:pt x="295172" y="28044"/>
                      <a:pt x="301752" y="42672"/>
                      <a:pt x="310896" y="54864"/>
                    </a:cubicBezTo>
                    <a:cubicBezTo>
                      <a:pt x="333491" y="122650"/>
                      <a:pt x="339650" y="116191"/>
                      <a:pt x="320040" y="201168"/>
                    </a:cubicBezTo>
                    <a:cubicBezTo>
                      <a:pt x="317569" y="211876"/>
                      <a:pt x="306667" y="218770"/>
                      <a:pt x="301752" y="228600"/>
                    </a:cubicBezTo>
                    <a:cubicBezTo>
                      <a:pt x="262182" y="307739"/>
                      <a:pt x="338878" y="189425"/>
                      <a:pt x="265176" y="292608"/>
                    </a:cubicBezTo>
                    <a:cubicBezTo>
                      <a:pt x="258788" y="301551"/>
                      <a:pt x="251803" y="310210"/>
                      <a:pt x="246888" y="320040"/>
                    </a:cubicBezTo>
                    <a:cubicBezTo>
                      <a:pt x="242577" y="328661"/>
                      <a:pt x="243091" y="339452"/>
                      <a:pt x="237744" y="347472"/>
                    </a:cubicBezTo>
                    <a:cubicBezTo>
                      <a:pt x="230571" y="358232"/>
                      <a:pt x="218591" y="364970"/>
                      <a:pt x="210312" y="374904"/>
                    </a:cubicBezTo>
                    <a:cubicBezTo>
                      <a:pt x="203277" y="383347"/>
                      <a:pt x="198412" y="393393"/>
                      <a:pt x="192024" y="402336"/>
                    </a:cubicBezTo>
                    <a:cubicBezTo>
                      <a:pt x="183166" y="414737"/>
                      <a:pt x="173450" y="426511"/>
                      <a:pt x="164592" y="438912"/>
                    </a:cubicBezTo>
                    <a:cubicBezTo>
                      <a:pt x="158204" y="447855"/>
                      <a:pt x="153339" y="457901"/>
                      <a:pt x="146304" y="466344"/>
                    </a:cubicBezTo>
                    <a:cubicBezTo>
                      <a:pt x="138025" y="476278"/>
                      <a:pt x="127151" y="483842"/>
                      <a:pt x="118872" y="493776"/>
                    </a:cubicBezTo>
                    <a:cubicBezTo>
                      <a:pt x="75677" y="545610"/>
                      <a:pt x="127014" y="495179"/>
                      <a:pt x="82296" y="557784"/>
                    </a:cubicBezTo>
                    <a:cubicBezTo>
                      <a:pt x="74780" y="568307"/>
                      <a:pt x="64008" y="576072"/>
                      <a:pt x="54864" y="585216"/>
                    </a:cubicBezTo>
                    <a:cubicBezTo>
                      <a:pt x="51816" y="597408"/>
                      <a:pt x="41053" y="610124"/>
                      <a:pt x="45720" y="621792"/>
                    </a:cubicBezTo>
                    <a:cubicBezTo>
                      <a:pt x="49300" y="630741"/>
                      <a:pt x="63516" y="630701"/>
                      <a:pt x="73152" y="630936"/>
                    </a:cubicBezTo>
                    <a:cubicBezTo>
                      <a:pt x="188942" y="633760"/>
                      <a:pt x="304800" y="630936"/>
                      <a:pt x="420624" y="630936"/>
                    </a:cubicBezTo>
                  </a:path>
                </a:pathLst>
              </a:cu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711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0896"/>
            <a:ext cx="3008313" cy="292100"/>
          </a:xfrm>
        </p:spPr>
        <p:txBody>
          <a:bodyPr>
            <a:normAutofit fontScale="90000"/>
          </a:bodyPr>
          <a:lstStyle/>
          <a:p>
            <a:r>
              <a:rPr lang="mn-MN" dirty="0" smtClean="0"/>
              <a:t>Гарчгийн цэс үүсгэх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533400"/>
            <a:ext cx="3008313" cy="4691063"/>
          </a:xfrm>
        </p:spPr>
        <p:txBody>
          <a:bodyPr/>
          <a:lstStyle/>
          <a:p>
            <a:r>
              <a:rPr lang="mn-MN" dirty="0" smtClean="0"/>
              <a:t>Бичвэрт гарчигийн мөр үүсгэх нь </a:t>
            </a:r>
          </a:p>
          <a:p>
            <a:r>
              <a:rPr lang="en-US" b="1" dirty="0" smtClean="0"/>
              <a:t>View</a:t>
            </a:r>
            <a:r>
              <a:rPr lang="en-US" dirty="0" smtClean="0"/>
              <a:t> </a:t>
            </a:r>
            <a:r>
              <a:rPr lang="mn-MN" dirty="0" smtClean="0"/>
              <a:t>цэсний </a:t>
            </a:r>
            <a:r>
              <a:rPr lang="en-US" b="1" dirty="0" smtClean="0"/>
              <a:t>navigation pane </a:t>
            </a:r>
            <a:r>
              <a:rPr lang="mn-MN" dirty="0" smtClean="0"/>
              <a:t>сонгоноод сонголтыг чагтална. </a:t>
            </a:r>
          </a:p>
          <a:p>
            <a:r>
              <a:rPr lang="mn-MN" dirty="0" smtClean="0"/>
              <a:t>Дараа нь </a:t>
            </a:r>
            <a:r>
              <a:rPr lang="en-US" b="1" dirty="0" smtClean="0"/>
              <a:t>home</a:t>
            </a:r>
            <a:r>
              <a:rPr lang="en-US" dirty="0" smtClean="0"/>
              <a:t> </a:t>
            </a:r>
            <a:r>
              <a:rPr lang="mn-MN" dirty="0" smtClean="0"/>
              <a:t>цэсний </a:t>
            </a:r>
            <a:r>
              <a:rPr lang="en-US" b="1" dirty="0" smtClean="0"/>
              <a:t>change style </a:t>
            </a:r>
            <a:r>
              <a:rPr lang="mn-MN" dirty="0" smtClean="0"/>
              <a:t>ийн баруун доод буланд буй чагтыг дарна. </a:t>
            </a:r>
          </a:p>
          <a:p>
            <a:r>
              <a:rPr lang="mn-MN" dirty="0" smtClean="0"/>
              <a:t>Ерөнхий </a:t>
            </a:r>
            <a:r>
              <a:rPr lang="mn-MN" dirty="0" smtClean="0"/>
              <a:t>гарчигт тексгийн ард курсорыг аваачиж/идэвхжүүлэхгүй/ </a:t>
            </a:r>
            <a:r>
              <a:rPr lang="en-US" b="1" dirty="0" smtClean="0"/>
              <a:t>Heading </a:t>
            </a:r>
            <a:r>
              <a:rPr lang="en-US" b="1" dirty="0" smtClean="0"/>
              <a:t>-1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</a:t>
            </a:r>
            <a:r>
              <a:rPr lang="en-US" dirty="0" smtClean="0"/>
              <a:t>. </a:t>
            </a:r>
            <a:r>
              <a:rPr lang="en-US" dirty="0" smtClean="0"/>
              <a:t> </a:t>
            </a:r>
            <a:r>
              <a:rPr lang="mn-MN" dirty="0" smtClean="0"/>
              <a:t>дэд гарчигт </a:t>
            </a:r>
            <a:r>
              <a:rPr lang="en-US" b="1" dirty="0" smtClean="0"/>
              <a:t>Heading </a:t>
            </a:r>
            <a:r>
              <a:rPr lang="en-US" b="1" dirty="0" smtClean="0"/>
              <a:t>-2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2. </a:t>
            </a:r>
            <a:r>
              <a:rPr lang="mn-MN" dirty="0" smtClean="0"/>
              <a:t>Туслах </a:t>
            </a:r>
            <a:r>
              <a:rPr lang="mn-MN" dirty="0" smtClean="0"/>
              <a:t>гарчигт </a:t>
            </a:r>
            <a:r>
              <a:rPr lang="en-US" b="1" dirty="0" smtClean="0"/>
              <a:t>Heading </a:t>
            </a:r>
            <a:r>
              <a:rPr lang="en-US" b="1" dirty="0" smtClean="0"/>
              <a:t>-3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mn-MN" dirty="0" smtClean="0"/>
              <a:t>сонголтыг </a:t>
            </a:r>
            <a:r>
              <a:rPr lang="mn-MN" dirty="0" smtClean="0"/>
              <a:t>дарна.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" r="64400" b="66400"/>
          <a:stretch/>
        </p:blipFill>
        <p:spPr bwMode="auto">
          <a:xfrm>
            <a:off x="3657600" y="310896"/>
            <a:ext cx="4340352" cy="224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152400" y="4190723"/>
            <a:ext cx="9954768" cy="2304288"/>
            <a:chOff x="-1524000" y="4218432"/>
            <a:chExt cx="12012168" cy="230428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" t="-178" b="66578"/>
            <a:stretch/>
          </p:blipFill>
          <p:spPr bwMode="auto">
            <a:xfrm>
              <a:off x="-1524000" y="4218432"/>
              <a:ext cx="12012168" cy="2304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-1009650" y="4572000"/>
              <a:ext cx="1905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dirty="0" smtClean="0"/>
                <a:t>1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686800" y="5867400"/>
              <a:ext cx="1905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dirty="0" smtClean="0"/>
                <a:t>2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-914400" y="5943600"/>
              <a:ext cx="190500" cy="152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dirty="0" smtClean="0"/>
                <a:t>3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2369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Хүснэгт үүсгэх,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mn-MN" dirty="0" smtClean="0"/>
              <a:t>Тексийг хүснэгтэн мэдээлэлд оруулахдаа тухайн бичвэрээ бүгдийг нь идэвхжүүлээд </a:t>
            </a:r>
            <a:r>
              <a:rPr lang="en-US" b="1" dirty="0" smtClean="0"/>
              <a:t>insert</a:t>
            </a:r>
            <a:r>
              <a:rPr lang="en-US" dirty="0" smtClean="0"/>
              <a:t> </a:t>
            </a:r>
            <a:r>
              <a:rPr lang="mn-MN" dirty="0" smtClean="0"/>
              <a:t>цэсний </a:t>
            </a:r>
            <a:r>
              <a:rPr lang="en-US" b="1" dirty="0" smtClean="0"/>
              <a:t>table</a:t>
            </a:r>
            <a:r>
              <a:rPr lang="en-US" dirty="0" smtClean="0"/>
              <a:t> </a:t>
            </a:r>
            <a:r>
              <a:rPr lang="mn-MN" dirty="0" smtClean="0"/>
              <a:t>дотроос </a:t>
            </a:r>
            <a:r>
              <a:rPr lang="en-US" b="1" dirty="0" smtClean="0"/>
              <a:t>convert text to table</a:t>
            </a:r>
            <a:r>
              <a:rPr lang="en-US" dirty="0" smtClean="0"/>
              <a:t> </a:t>
            </a:r>
            <a:r>
              <a:rPr lang="mn-MN" dirty="0" smtClean="0"/>
              <a:t>дарна.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mn-MN" dirty="0" smtClean="0"/>
              <a:t>Зөв сонголтыг хийсний дараа доорх тохиргоо гарч ирнэ.  Багана мөр зөв тохиолдолд ОК дарна. </a:t>
            </a:r>
          </a:p>
          <a:p>
            <a:pPr marL="285750" indent="-285750">
              <a:buFont typeface="Arial" pitchFamily="34" charset="0"/>
              <a:buChar char="•"/>
            </a:pPr>
            <a:endParaRPr lang="mn-MN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" r="75875" b="46622"/>
          <a:stretch/>
        </p:blipFill>
        <p:spPr bwMode="auto">
          <a:xfrm>
            <a:off x="3657600" y="304800"/>
            <a:ext cx="234057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5" t="23733" r="41750" b="35333"/>
          <a:stretch/>
        </p:blipFill>
        <p:spPr bwMode="auto">
          <a:xfrm>
            <a:off x="6400800" y="272796"/>
            <a:ext cx="2551176" cy="2807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5" t="24444" r="20750" b="24400"/>
          <a:stretch/>
        </p:blipFill>
        <p:spPr bwMode="auto">
          <a:xfrm>
            <a:off x="4038600" y="3276600"/>
            <a:ext cx="4038600" cy="268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678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Хүснэгтийн илүү зайг арилгах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mn-MN" dirty="0" smtClean="0"/>
              <a:t>Хүснэгтийн илүү зайг арилгахдаа. Тухайн хүснэгтийг бүгдийг идэвжүүлж байгаад хүснэгтийн аль нэг хэсэгт курсорыг аваачиж </a:t>
            </a:r>
            <a:r>
              <a:rPr lang="mn-MN" b="1" dirty="0" smtClean="0"/>
              <a:t>баруун товч</a:t>
            </a:r>
            <a:r>
              <a:rPr lang="mn-MN" dirty="0" smtClean="0"/>
              <a:t> дарж </a:t>
            </a:r>
            <a:r>
              <a:rPr lang="en-US" b="1" dirty="0" smtClean="0"/>
              <a:t>AutoFit</a:t>
            </a:r>
            <a:r>
              <a:rPr lang="mn-MN" dirty="0" smtClean="0"/>
              <a:t> цэснээс</a:t>
            </a:r>
            <a:r>
              <a:rPr lang="en-US" dirty="0" smtClean="0"/>
              <a:t> </a:t>
            </a:r>
            <a:r>
              <a:rPr lang="en-US" b="1" dirty="0" smtClean="0"/>
              <a:t>AutoFit to Contents</a:t>
            </a:r>
            <a:r>
              <a:rPr lang="mn-MN" dirty="0" smtClean="0"/>
              <a:t> –ыг дарахад хүснэгтийн илүү зайнууд үгүй болж илүү цэвэрхэн харагдана. Эсхүл </a:t>
            </a:r>
            <a:r>
              <a:rPr lang="en-US" b="1" dirty="0" smtClean="0"/>
              <a:t>Layout </a:t>
            </a:r>
            <a:r>
              <a:rPr lang="mn-MN" dirty="0" smtClean="0"/>
              <a:t>цэсний </a:t>
            </a:r>
            <a:r>
              <a:rPr lang="en-US" b="1" dirty="0" err="1" smtClean="0"/>
              <a:t>Autofit</a:t>
            </a:r>
            <a:r>
              <a:rPr lang="en-US" dirty="0" smtClean="0"/>
              <a:t> </a:t>
            </a:r>
            <a:r>
              <a:rPr lang="mn-MN" dirty="0" smtClean="0"/>
              <a:t>рүү орж </a:t>
            </a:r>
            <a:r>
              <a:rPr lang="en-US" b="1" dirty="0" err="1" smtClean="0"/>
              <a:t>Autofit</a:t>
            </a:r>
            <a:r>
              <a:rPr lang="en-US" b="1" dirty="0" smtClean="0"/>
              <a:t> to contents</a:t>
            </a:r>
            <a:r>
              <a:rPr lang="en-US" dirty="0" smtClean="0"/>
              <a:t> </a:t>
            </a:r>
            <a:r>
              <a:rPr lang="mn-MN" dirty="0" smtClean="0"/>
              <a:t>дарна.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0" t="23911" r="22550" b="19022"/>
          <a:stretch/>
        </p:blipFill>
        <p:spPr bwMode="auto">
          <a:xfrm>
            <a:off x="3698562" y="457200"/>
            <a:ext cx="4939469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6" t="22371" r="46907" b="22647"/>
          <a:stretch/>
        </p:blipFill>
        <p:spPr bwMode="auto">
          <a:xfrm>
            <a:off x="3581400" y="3124200"/>
            <a:ext cx="1710091" cy="282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551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Дугаарлалт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mn-MN" dirty="0" smtClean="0"/>
              <a:t>Дэс дугаарлалтын дугаарлалтыг шалгахын тулд </a:t>
            </a:r>
            <a:r>
              <a:rPr lang="mn-MN" b="1" dirty="0" smtClean="0"/>
              <a:t>тухайн текстээ бүгдийг нь идэвхжүүлээд </a:t>
            </a:r>
            <a:r>
              <a:rPr lang="mn-MN" dirty="0" smtClean="0"/>
              <a:t>баруун товч дарж </a:t>
            </a:r>
            <a:r>
              <a:rPr lang="en-US" b="1" dirty="0" smtClean="0"/>
              <a:t>Numbering </a:t>
            </a:r>
            <a:r>
              <a:rPr lang="mn-MN" dirty="0" smtClean="0"/>
              <a:t>–д хулганы зүүн товчийг аваачиж товшино. Тэхэд автоматаар дугаарлагдана. </a:t>
            </a:r>
          </a:p>
          <a:p>
            <a:endParaRPr lang="mn-MN" dirty="0"/>
          </a:p>
          <a:p>
            <a:r>
              <a:rPr lang="mn-MN" dirty="0" smtClean="0"/>
              <a:t>Дараа нь тоон дугаарлалт бус одон дугаарлалтыг хийхдээ тухайн текстээ идэвхжүүлээд хулганы баруун товч дарж </a:t>
            </a:r>
            <a:r>
              <a:rPr lang="en-US" b="1" dirty="0" smtClean="0"/>
              <a:t>Bullets</a:t>
            </a:r>
            <a:r>
              <a:rPr lang="en-US" dirty="0" smtClean="0"/>
              <a:t> </a:t>
            </a:r>
            <a:r>
              <a:rPr lang="mn-MN" dirty="0" smtClean="0"/>
              <a:t>–ийг сонгоход автоматаар дугаарлагдана. 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7" t="12646" r="50825" b="34708"/>
          <a:stretch/>
        </p:blipFill>
        <p:spPr bwMode="auto">
          <a:xfrm>
            <a:off x="3581400" y="228600"/>
            <a:ext cx="1659117" cy="361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0" t="46400" r="30050" b="29067"/>
          <a:stretch/>
        </p:blipFill>
        <p:spPr bwMode="auto">
          <a:xfrm>
            <a:off x="3618981" y="3404616"/>
            <a:ext cx="3822192" cy="168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972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Хүснэгтийн толгой хэсгийг тодорхойлох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mn-MN" dirty="0" smtClean="0"/>
              <a:t>Тухайн хүснэгтийн эхний мөрөнд курсороо аваачиж баруун товч дарахад </a:t>
            </a:r>
            <a:r>
              <a:rPr lang="en-US" b="1" dirty="0" smtClean="0"/>
              <a:t>table properties</a:t>
            </a:r>
            <a:r>
              <a:rPr lang="en-US" dirty="0" smtClean="0"/>
              <a:t> </a:t>
            </a:r>
            <a:r>
              <a:rPr lang="mn-MN" dirty="0" smtClean="0"/>
              <a:t>сонголтонд дарахад </a:t>
            </a:r>
            <a:r>
              <a:rPr lang="en-US" b="1" dirty="0" smtClean="0"/>
              <a:t>table properties </a:t>
            </a:r>
            <a:r>
              <a:rPr lang="mn-MN" dirty="0" smtClean="0"/>
              <a:t>цонх үүсгэгдэнэ. Үүнээс </a:t>
            </a:r>
            <a:r>
              <a:rPr lang="en-US" b="1" dirty="0" smtClean="0"/>
              <a:t>Row</a:t>
            </a:r>
            <a:r>
              <a:rPr lang="en-US" dirty="0" smtClean="0"/>
              <a:t> </a:t>
            </a:r>
            <a:r>
              <a:rPr lang="mn-MN" dirty="0" smtClean="0"/>
              <a:t>цонхыг сонгож  </a:t>
            </a:r>
            <a:r>
              <a:rPr lang="en-US" b="1" dirty="0" smtClean="0"/>
              <a:t>allow row to across pages</a:t>
            </a:r>
            <a:r>
              <a:rPr lang="mn-MN" dirty="0" smtClean="0"/>
              <a:t>-ийн өмнөх чагтыг авч, </a:t>
            </a:r>
            <a:r>
              <a:rPr lang="en-US" b="1" dirty="0" smtClean="0"/>
              <a:t>repeat as header row at the top of each page</a:t>
            </a:r>
            <a:r>
              <a:rPr lang="mn-MN" dirty="0" smtClean="0"/>
              <a:t>-ийн өмнөх чагтыг идэвхжүүлж “</a:t>
            </a:r>
            <a:r>
              <a:rPr lang="mn-MN" b="1" dirty="0" smtClean="0"/>
              <a:t>ОК</a:t>
            </a:r>
            <a:r>
              <a:rPr lang="mn-MN" dirty="0" smtClean="0"/>
              <a:t>” товчийг дарна. </a:t>
            </a:r>
          </a:p>
          <a:p>
            <a:endParaRPr lang="mn-MN" dirty="0" smtClean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3" t="70296" r="44794" b="5979"/>
          <a:stretch/>
        </p:blipFill>
        <p:spPr bwMode="auto">
          <a:xfrm>
            <a:off x="3657600" y="304800"/>
            <a:ext cx="1980414" cy="162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9" t="22405" r="35851" b="28522"/>
          <a:stretch/>
        </p:blipFill>
        <p:spPr bwMode="auto">
          <a:xfrm>
            <a:off x="3879915" y="2209800"/>
            <a:ext cx="3516198" cy="336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883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Холбоосны нэвтрэх чадварыг арилгах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mn-MN" dirty="0" smtClean="0"/>
              <a:t>Линкийг автоматаар интернэт холбоос руу нэвтрэхийг хориглохын тулд </a:t>
            </a:r>
            <a:r>
              <a:rPr lang="mn-MN" b="1" dirty="0" smtClean="0"/>
              <a:t>линкийг</a:t>
            </a:r>
            <a:r>
              <a:rPr lang="mn-MN" dirty="0" smtClean="0"/>
              <a:t> сонгож байгаад баруун товч дарж </a:t>
            </a:r>
            <a:r>
              <a:rPr lang="en-US" b="1" dirty="0" smtClean="0"/>
              <a:t>Remove Hyperlink</a:t>
            </a:r>
            <a:r>
              <a:rPr lang="en-US" dirty="0" smtClean="0"/>
              <a:t> </a:t>
            </a:r>
            <a:r>
              <a:rPr lang="mn-MN" dirty="0" smtClean="0"/>
              <a:t>ийг сонгоход холбоос үл идэвхжин бичвэр болж хувирна.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0" t="17595" r="45180" b="35670"/>
          <a:stretch/>
        </p:blipFill>
        <p:spPr bwMode="auto">
          <a:xfrm>
            <a:off x="3657600" y="228600"/>
            <a:ext cx="2498103" cy="320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774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n-MN" dirty="0" smtClean="0"/>
              <a:t>Ашиггүй зайг устгах алхам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mn-MN" dirty="0" smtClean="0"/>
              <a:t>Бүх текстийг идэвхжүүлээд, Гарнаас </a:t>
            </a:r>
            <a:r>
              <a:rPr lang="en-US" b="1" dirty="0" err="1" smtClean="0"/>
              <a:t>ctrl+H</a:t>
            </a:r>
            <a:r>
              <a:rPr lang="en-US" dirty="0" smtClean="0"/>
              <a:t> </a:t>
            </a:r>
            <a:r>
              <a:rPr lang="mn-MN" dirty="0" smtClean="0"/>
              <a:t>товчны хослолыг дарж  </a:t>
            </a:r>
            <a:r>
              <a:rPr lang="en-US" b="1" dirty="0" smtClean="0"/>
              <a:t>Find what: ^</a:t>
            </a:r>
            <a:r>
              <a:rPr lang="en-US" b="1" dirty="0" err="1" smtClean="0"/>
              <a:t>p^p</a:t>
            </a:r>
            <a:r>
              <a:rPr lang="en-US" dirty="0" smtClean="0"/>
              <a:t> </a:t>
            </a:r>
            <a:r>
              <a:rPr lang="mn-MN" dirty="0" smtClean="0"/>
              <a:t>болгоно. Энэ тэмдэгтийг гаргахад </a:t>
            </a:r>
            <a:r>
              <a:rPr lang="en-US" b="1" dirty="0" smtClean="0"/>
              <a:t>shift+6(^)</a:t>
            </a:r>
            <a:r>
              <a:rPr lang="mn-MN" b="1" dirty="0" smtClean="0"/>
              <a:t> </a:t>
            </a:r>
            <a:r>
              <a:rPr lang="mn-MN" dirty="0" smtClean="0"/>
              <a:t>дарахад гарна. </a:t>
            </a:r>
          </a:p>
          <a:p>
            <a:r>
              <a:rPr lang="mn-MN" dirty="0" smtClean="0"/>
              <a:t>Дараагийн </a:t>
            </a:r>
            <a:r>
              <a:rPr lang="en-US" b="1" dirty="0" err="1" smtClean="0"/>
              <a:t>Reflace</a:t>
            </a:r>
            <a:r>
              <a:rPr lang="en-US" b="1" dirty="0" smtClean="0"/>
              <a:t> with: ^</a:t>
            </a:r>
            <a:r>
              <a:rPr lang="mn-MN" b="1" dirty="0" smtClean="0"/>
              <a:t>р </a:t>
            </a:r>
            <a:r>
              <a:rPr lang="mn-MN" dirty="0" smtClean="0"/>
              <a:t>дарна. Энэ нь хоёр мөр авсан хэсгийг хайж олоод нэг мөр болгоход ашиглагдана. </a:t>
            </a:r>
            <a:r>
              <a:rPr lang="en-US" b="1" dirty="0" smtClean="0"/>
              <a:t>(paragraph</a:t>
            </a:r>
            <a:r>
              <a:rPr lang="en-US" dirty="0" smtClean="0"/>
              <a:t>)</a:t>
            </a:r>
            <a:r>
              <a:rPr lang="mn-MN" dirty="0" smtClean="0"/>
              <a:t> үгийг товчлол юм. Дараа нь </a:t>
            </a:r>
            <a:r>
              <a:rPr lang="en-US" b="1" dirty="0" err="1" smtClean="0"/>
              <a:t>Reflace</a:t>
            </a:r>
            <a:r>
              <a:rPr lang="en-US" b="1" dirty="0" smtClean="0"/>
              <a:t> all </a:t>
            </a:r>
            <a:r>
              <a:rPr lang="mn-MN" dirty="0" smtClean="0"/>
              <a:t>товчийг сонгоход хэдэн мөр нэгдэж буйг харуулах анхааруулга гарна. </a:t>
            </a:r>
          </a:p>
          <a:p>
            <a:r>
              <a:rPr lang="mn-MN" dirty="0" smtClean="0"/>
              <a:t>Хамгийн сүүлийн ганц мөр нийлэхгүй үлдэхэд </a:t>
            </a:r>
            <a:r>
              <a:rPr lang="en-US" b="1" dirty="0" smtClean="0"/>
              <a:t>Find next </a:t>
            </a:r>
            <a:r>
              <a:rPr lang="mn-MN" dirty="0" smtClean="0"/>
              <a:t>товч дарахад сүүлчийн мөрөнд ирнэ. </a:t>
            </a:r>
          </a:p>
          <a:p>
            <a:r>
              <a:rPr lang="mn-MN" dirty="0" smtClean="0"/>
              <a:t>Илүү мөрүүдийг устгахад и паб юм уу брайль ном уншихад хоосон мөр уншаад байхгүй давуу талтай.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30928" r="29716" b="37560"/>
          <a:stretch/>
        </p:blipFill>
        <p:spPr bwMode="auto">
          <a:xfrm>
            <a:off x="3525624" y="228600"/>
            <a:ext cx="5043341" cy="216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0" t="33200" r="30650" b="40134"/>
          <a:stretch/>
        </p:blipFill>
        <p:spPr bwMode="auto">
          <a:xfrm>
            <a:off x="3525624" y="2389695"/>
            <a:ext cx="532180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587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1448</Words>
  <Application>Microsoft Office PowerPoint</Application>
  <PresentationFormat>On-screen Show (4:3)</PresentationFormat>
  <Paragraphs>108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E-pub номыг үүсгэх анхан шатны ажил </vt:lpstr>
      <vt:lpstr>Зургийн тайлбар хийх</vt:lpstr>
      <vt:lpstr>Гарчгийн цэс үүсгэх</vt:lpstr>
      <vt:lpstr>Хүснэгт үүсгэх, </vt:lpstr>
      <vt:lpstr>Хүснэгтийн илүү зайг арилгах</vt:lpstr>
      <vt:lpstr>Дугаарлалт </vt:lpstr>
      <vt:lpstr>Хүснэгтийн толгой хэсгийг тодорхойлох</vt:lpstr>
      <vt:lpstr>Холбоосны нэвтрэх чадварыг арилгах</vt:lpstr>
      <vt:lpstr>Ашиггүй зайг устгах алхам</vt:lpstr>
      <vt:lpstr>Хэлний тохиргоо</vt:lpstr>
      <vt:lpstr>Ворд програм дээр add inn Daisy үүсгэх арга</vt:lpstr>
      <vt:lpstr>Автоматаар хуудас дугаарлах</vt:lpstr>
      <vt:lpstr>Дэйзи ном хадгалах</vt:lpstr>
      <vt:lpstr>Dolphin Easy reader-т уншуулах алхам </vt:lpstr>
      <vt:lpstr>Хуудас дугаарлах : Дэйзи форматаар </vt:lpstr>
      <vt:lpstr>Tobi –оор ном хөрвүүлэх алхам</vt:lpstr>
      <vt:lpstr>Tobi дээр бичлэг хийх  алхам</vt:lpstr>
      <vt:lpstr>DDREADER : elegant accessibility </vt:lpstr>
      <vt:lpstr>Daisy pipeline 2 оор хувиргах буюу EPUB форматаар хөрвүүлэх</vt:lpstr>
      <vt:lpstr>Pipeline 2 програмаар хөрвүүлэх</vt:lpstr>
      <vt:lpstr>Математикийг хэрхэн хүртээмжтэй байдлаар хийх вэ?  </vt:lpstr>
      <vt:lpstr>Даалгавар 3 ном хувиргана </vt:lpstr>
      <vt:lpstr>Metadata үүсгэх тухай  </vt:lpstr>
      <vt:lpstr>Файлын өргөтгөлыг харуулах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assistive-tech-pc6</cp:lastModifiedBy>
  <cp:revision>108</cp:revision>
  <dcterms:created xsi:type="dcterms:W3CDTF">2018-12-17T07:14:10Z</dcterms:created>
  <dcterms:modified xsi:type="dcterms:W3CDTF">2018-12-22T01:20:07Z</dcterms:modified>
</cp:coreProperties>
</file>